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Lst>
  <p:sldSz cy="5143500" cx="9144000"/>
  <p:notesSz cx="6858000" cy="9144000"/>
  <p:embeddedFontLst>
    <p:embeddedFont>
      <p:font typeface="Raleway"/>
      <p:regular r:id="rId121"/>
      <p:bold r:id="rId122"/>
      <p:italic r:id="rId123"/>
      <p:boldItalic r:id="rId124"/>
    </p:embeddedFont>
    <p:embeddedFont>
      <p:font typeface="Roboto"/>
      <p:regular r:id="rId125"/>
      <p:bold r:id="rId126"/>
      <p:italic r:id="rId127"/>
      <p:boldItalic r:id="rId128"/>
    </p:embeddedFont>
    <p:embeddedFont>
      <p:font typeface="Source Sans Pro"/>
      <p:regular r:id="rId129"/>
      <p:bold r:id="rId130"/>
      <p:italic r:id="rId131"/>
      <p:boldItalic r:id="rId1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B6B0370E-B71C-4E23-A037-F290FC0ABF6B}">
  <a:tblStyle styleId="{B6B0370E-B71C-4E23-A037-F290FC0ABF6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29" Type="http://schemas.openxmlformats.org/officeDocument/2006/relationships/font" Target="fonts/SourceSansPro-regular.fntdata"/><Relationship Id="rId128" Type="http://schemas.openxmlformats.org/officeDocument/2006/relationships/font" Target="fonts/Roboto-boldItalic.fntdata"/><Relationship Id="rId127" Type="http://schemas.openxmlformats.org/officeDocument/2006/relationships/font" Target="fonts/Roboto-italic.fntdata"/><Relationship Id="rId126" Type="http://schemas.openxmlformats.org/officeDocument/2006/relationships/font" Target="fonts/Roboto-bold.fntdata"/><Relationship Id="rId26" Type="http://schemas.openxmlformats.org/officeDocument/2006/relationships/slide" Target="slides/slide20.xml"/><Relationship Id="rId121" Type="http://schemas.openxmlformats.org/officeDocument/2006/relationships/font" Target="fonts/Raleway-regular.fntdata"/><Relationship Id="rId25" Type="http://schemas.openxmlformats.org/officeDocument/2006/relationships/slide" Target="slides/slide19.xml"/><Relationship Id="rId120" Type="http://schemas.openxmlformats.org/officeDocument/2006/relationships/slide" Target="slides/slide114.xml"/><Relationship Id="rId28" Type="http://schemas.openxmlformats.org/officeDocument/2006/relationships/slide" Target="slides/slide22.xml"/><Relationship Id="rId27" Type="http://schemas.openxmlformats.org/officeDocument/2006/relationships/slide" Target="slides/slide21.xml"/><Relationship Id="rId125" Type="http://schemas.openxmlformats.org/officeDocument/2006/relationships/font" Target="fonts/Roboto-regular.fntdata"/><Relationship Id="rId29" Type="http://schemas.openxmlformats.org/officeDocument/2006/relationships/slide" Target="slides/slide23.xml"/><Relationship Id="rId124" Type="http://schemas.openxmlformats.org/officeDocument/2006/relationships/font" Target="fonts/Raleway-boldItalic.fntdata"/><Relationship Id="rId123" Type="http://schemas.openxmlformats.org/officeDocument/2006/relationships/font" Target="fonts/Raleway-italic.fntdata"/><Relationship Id="rId122" Type="http://schemas.openxmlformats.org/officeDocument/2006/relationships/font" Target="fonts/Raleway-bold.fntdata"/><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9" Type="http://schemas.openxmlformats.org/officeDocument/2006/relationships/slide" Target="slides/slide113.xml"/><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slide" Target="slides/slide108.xml"/><Relationship Id="rId18" Type="http://schemas.openxmlformats.org/officeDocument/2006/relationships/slide" Target="slides/slide12.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2" Type="http://schemas.openxmlformats.org/officeDocument/2006/relationships/font" Target="fonts/SourceSansPro-boldItalic.fntdata"/><Relationship Id="rId131" Type="http://schemas.openxmlformats.org/officeDocument/2006/relationships/font" Target="fonts/SourceSansPro-italic.fntdata"/><Relationship Id="rId130" Type="http://schemas.openxmlformats.org/officeDocument/2006/relationships/font" Target="fonts/SourceSansPro-bold.fntdata"/><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 name="Shape 86"/>
        <p:cNvGrpSpPr/>
        <p:nvPr/>
      </p:nvGrpSpPr>
      <p:grpSpPr>
        <a:xfrm>
          <a:off x="0" y="0"/>
          <a:ext cx="0" cy="0"/>
          <a:chOff x="0" y="0"/>
          <a:chExt cx="0" cy="0"/>
        </a:xfrm>
      </p:grpSpPr>
      <p:sp>
        <p:nvSpPr>
          <p:cNvPr id="87" name="Google Shape;87;gc6f9e470d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c6f9e470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g6440c1c53e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6440c1c53e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1" name="Shape 771"/>
        <p:cNvGrpSpPr/>
        <p:nvPr/>
      </p:nvGrpSpPr>
      <p:grpSpPr>
        <a:xfrm>
          <a:off x="0" y="0"/>
          <a:ext cx="0" cy="0"/>
          <a:chOff x="0" y="0"/>
          <a:chExt cx="0" cy="0"/>
        </a:xfrm>
      </p:grpSpPr>
      <p:sp>
        <p:nvSpPr>
          <p:cNvPr id="772" name="Google Shape;772;g6558a12744_2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3" name="Google Shape;773;g6558a12744_2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9" name="Shape 779"/>
        <p:cNvGrpSpPr/>
        <p:nvPr/>
      </p:nvGrpSpPr>
      <p:grpSpPr>
        <a:xfrm>
          <a:off x="0" y="0"/>
          <a:ext cx="0" cy="0"/>
          <a:chOff x="0" y="0"/>
          <a:chExt cx="0" cy="0"/>
        </a:xfrm>
      </p:grpSpPr>
      <p:sp>
        <p:nvSpPr>
          <p:cNvPr id="780" name="Google Shape;780;g6558a12744_2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1" name="Google Shape;781;g6558a12744_2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6" name="Shape 786"/>
        <p:cNvGrpSpPr/>
        <p:nvPr/>
      </p:nvGrpSpPr>
      <p:grpSpPr>
        <a:xfrm>
          <a:off x="0" y="0"/>
          <a:ext cx="0" cy="0"/>
          <a:chOff x="0" y="0"/>
          <a:chExt cx="0" cy="0"/>
        </a:xfrm>
      </p:grpSpPr>
      <p:sp>
        <p:nvSpPr>
          <p:cNvPr id="787" name="Google Shape;787;g6558a12744_2_6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88" name="Google Shape;788;g6558a12744_2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0" name="Shape 800"/>
        <p:cNvGrpSpPr/>
        <p:nvPr/>
      </p:nvGrpSpPr>
      <p:grpSpPr>
        <a:xfrm>
          <a:off x="0" y="0"/>
          <a:ext cx="0" cy="0"/>
          <a:chOff x="0" y="0"/>
          <a:chExt cx="0" cy="0"/>
        </a:xfrm>
      </p:grpSpPr>
      <p:sp>
        <p:nvSpPr>
          <p:cNvPr id="801" name="Google Shape;801;g6558a12744_2_8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02" name="Google Shape;802;g6558a12744_2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5" name="Shape 805"/>
        <p:cNvGrpSpPr/>
        <p:nvPr/>
      </p:nvGrpSpPr>
      <p:grpSpPr>
        <a:xfrm>
          <a:off x="0" y="0"/>
          <a:ext cx="0" cy="0"/>
          <a:chOff x="0" y="0"/>
          <a:chExt cx="0" cy="0"/>
        </a:xfrm>
      </p:grpSpPr>
      <p:sp>
        <p:nvSpPr>
          <p:cNvPr id="806" name="Google Shape;806;g6558a12744_2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7" name="Google Shape;807;g6558a12744_2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2" name="Shape 812"/>
        <p:cNvGrpSpPr/>
        <p:nvPr/>
      </p:nvGrpSpPr>
      <p:grpSpPr>
        <a:xfrm>
          <a:off x="0" y="0"/>
          <a:ext cx="0" cy="0"/>
          <a:chOff x="0" y="0"/>
          <a:chExt cx="0" cy="0"/>
        </a:xfrm>
      </p:grpSpPr>
      <p:sp>
        <p:nvSpPr>
          <p:cNvPr id="813" name="Google Shape;813;g6558a12744_2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4" name="Google Shape;814;g6558a12744_2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9" name="Shape 819"/>
        <p:cNvGrpSpPr/>
        <p:nvPr/>
      </p:nvGrpSpPr>
      <p:grpSpPr>
        <a:xfrm>
          <a:off x="0" y="0"/>
          <a:ext cx="0" cy="0"/>
          <a:chOff x="0" y="0"/>
          <a:chExt cx="0" cy="0"/>
        </a:xfrm>
      </p:grpSpPr>
      <p:sp>
        <p:nvSpPr>
          <p:cNvPr id="820" name="Google Shape;820;g6558a12744_2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1" name="Google Shape;821;g6558a12744_2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6" name="Shape 826"/>
        <p:cNvGrpSpPr/>
        <p:nvPr/>
      </p:nvGrpSpPr>
      <p:grpSpPr>
        <a:xfrm>
          <a:off x="0" y="0"/>
          <a:ext cx="0" cy="0"/>
          <a:chOff x="0" y="0"/>
          <a:chExt cx="0" cy="0"/>
        </a:xfrm>
      </p:grpSpPr>
      <p:sp>
        <p:nvSpPr>
          <p:cNvPr id="827" name="Google Shape;827;g6558a12744_2_9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28" name="Google Shape;828;g6558a12744_2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1" name="Shape 831"/>
        <p:cNvGrpSpPr/>
        <p:nvPr/>
      </p:nvGrpSpPr>
      <p:grpSpPr>
        <a:xfrm>
          <a:off x="0" y="0"/>
          <a:ext cx="0" cy="0"/>
          <a:chOff x="0" y="0"/>
          <a:chExt cx="0" cy="0"/>
        </a:xfrm>
      </p:grpSpPr>
      <p:sp>
        <p:nvSpPr>
          <p:cNvPr id="832" name="Google Shape;832;g6558a12744_2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3" name="Google Shape;833;g6558a12744_2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7" name="Shape 837"/>
        <p:cNvGrpSpPr/>
        <p:nvPr/>
      </p:nvGrpSpPr>
      <p:grpSpPr>
        <a:xfrm>
          <a:off x="0" y="0"/>
          <a:ext cx="0" cy="0"/>
          <a:chOff x="0" y="0"/>
          <a:chExt cx="0" cy="0"/>
        </a:xfrm>
      </p:grpSpPr>
      <p:sp>
        <p:nvSpPr>
          <p:cNvPr id="838" name="Google Shape;838;g6558a12744_2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9" name="Google Shape;839;g6558a12744_2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g6f86538982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6f8653898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3" name="Shape 843"/>
        <p:cNvGrpSpPr/>
        <p:nvPr/>
      </p:nvGrpSpPr>
      <p:grpSpPr>
        <a:xfrm>
          <a:off x="0" y="0"/>
          <a:ext cx="0" cy="0"/>
          <a:chOff x="0" y="0"/>
          <a:chExt cx="0" cy="0"/>
        </a:xfrm>
      </p:grpSpPr>
      <p:sp>
        <p:nvSpPr>
          <p:cNvPr id="844" name="Google Shape;844;g6558a12744_2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5" name="Google Shape;845;g6558a12744_2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0" name="Shape 850"/>
        <p:cNvGrpSpPr/>
        <p:nvPr/>
      </p:nvGrpSpPr>
      <p:grpSpPr>
        <a:xfrm>
          <a:off x="0" y="0"/>
          <a:ext cx="0" cy="0"/>
          <a:chOff x="0" y="0"/>
          <a:chExt cx="0" cy="0"/>
        </a:xfrm>
      </p:grpSpPr>
      <p:sp>
        <p:nvSpPr>
          <p:cNvPr id="851" name="Google Shape;851;g6558a12744_2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2" name="Google Shape;852;g6558a12744_2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6" name="Shape 856"/>
        <p:cNvGrpSpPr/>
        <p:nvPr/>
      </p:nvGrpSpPr>
      <p:grpSpPr>
        <a:xfrm>
          <a:off x="0" y="0"/>
          <a:ext cx="0" cy="0"/>
          <a:chOff x="0" y="0"/>
          <a:chExt cx="0" cy="0"/>
        </a:xfrm>
      </p:grpSpPr>
      <p:sp>
        <p:nvSpPr>
          <p:cNvPr id="857" name="Google Shape;857;g6558a12744_2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8" name="Google Shape;858;g6558a12744_2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4" name="Shape 864"/>
        <p:cNvGrpSpPr/>
        <p:nvPr/>
      </p:nvGrpSpPr>
      <p:grpSpPr>
        <a:xfrm>
          <a:off x="0" y="0"/>
          <a:ext cx="0" cy="0"/>
          <a:chOff x="0" y="0"/>
          <a:chExt cx="0" cy="0"/>
        </a:xfrm>
      </p:grpSpPr>
      <p:sp>
        <p:nvSpPr>
          <p:cNvPr id="865" name="Google Shape;865;g6558a12744_2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6" name="Google Shape;866;g6558a12744_2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0" name="Shape 870"/>
        <p:cNvGrpSpPr/>
        <p:nvPr/>
      </p:nvGrpSpPr>
      <p:grpSpPr>
        <a:xfrm>
          <a:off x="0" y="0"/>
          <a:ext cx="0" cy="0"/>
          <a:chOff x="0" y="0"/>
          <a:chExt cx="0" cy="0"/>
        </a:xfrm>
      </p:grpSpPr>
      <p:sp>
        <p:nvSpPr>
          <p:cNvPr id="871" name="Google Shape;871;g6f902b36d8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2" name="Google Shape;872;g6f902b36d8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Google Shape;184;g6f86538982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6f86538982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g6f86538982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6f86538982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g6440c1c53e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6440c1c53e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g6440c1c53e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6440c1c53e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Google Shape;212;g6440c1c53e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6440c1c53e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g6440c1c53e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6440c1c53e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g6440c1c53e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6440c1c53e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g6f902b36d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6f902b36d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gc6f9e470d_0_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c6f9e470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g6440c1c53e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6440c1c53e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g6440c1c53e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6440c1c53e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Google Shape;254;gc6f9e470d_0_4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c6f9e470d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 name="Shape 258"/>
        <p:cNvGrpSpPr/>
        <p:nvPr/>
      </p:nvGrpSpPr>
      <p:grpSpPr>
        <a:xfrm>
          <a:off x="0" y="0"/>
          <a:ext cx="0" cy="0"/>
          <a:chOff x="0" y="0"/>
          <a:chExt cx="0" cy="0"/>
        </a:xfrm>
      </p:grpSpPr>
      <p:sp>
        <p:nvSpPr>
          <p:cNvPr id="259" name="Google Shape;259;g6f90fdb8a3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6f90fdb8a3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 name="Shape 264"/>
        <p:cNvGrpSpPr/>
        <p:nvPr/>
      </p:nvGrpSpPr>
      <p:grpSpPr>
        <a:xfrm>
          <a:off x="0" y="0"/>
          <a:ext cx="0" cy="0"/>
          <a:chOff x="0" y="0"/>
          <a:chExt cx="0" cy="0"/>
        </a:xfrm>
      </p:grpSpPr>
      <p:sp>
        <p:nvSpPr>
          <p:cNvPr id="265" name="Google Shape;265;g6f90fdb8a3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6f90fdb8a3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Google Shape;271;g6f90fdb8a3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6f90fdb8a3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Google Shape;277;g6f90fdb8a3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6f90fdb8a3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Google Shape;283;g6f90fdb8a3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6f90fdb8a3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8" name="Shape 288"/>
        <p:cNvGrpSpPr/>
        <p:nvPr/>
      </p:nvGrpSpPr>
      <p:grpSpPr>
        <a:xfrm>
          <a:off x="0" y="0"/>
          <a:ext cx="0" cy="0"/>
          <a:chOff x="0" y="0"/>
          <a:chExt cx="0" cy="0"/>
        </a:xfrm>
      </p:grpSpPr>
      <p:sp>
        <p:nvSpPr>
          <p:cNvPr id="289" name="Google Shape;289;g6f90fdb8a3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6f90fdb8a3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 name="Shape 294"/>
        <p:cNvGrpSpPr/>
        <p:nvPr/>
      </p:nvGrpSpPr>
      <p:grpSpPr>
        <a:xfrm>
          <a:off x="0" y="0"/>
          <a:ext cx="0" cy="0"/>
          <a:chOff x="0" y="0"/>
          <a:chExt cx="0" cy="0"/>
        </a:xfrm>
      </p:grpSpPr>
      <p:sp>
        <p:nvSpPr>
          <p:cNvPr id="295" name="Google Shape;295;g6f90fdb8a3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6f90fdb8a3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gc6f9e470d_0_3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c6f9e470d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0" name="Shape 300"/>
        <p:cNvGrpSpPr/>
        <p:nvPr/>
      </p:nvGrpSpPr>
      <p:grpSpPr>
        <a:xfrm>
          <a:off x="0" y="0"/>
          <a:ext cx="0" cy="0"/>
          <a:chOff x="0" y="0"/>
          <a:chExt cx="0" cy="0"/>
        </a:xfrm>
      </p:grpSpPr>
      <p:sp>
        <p:nvSpPr>
          <p:cNvPr id="301" name="Google Shape;301;g6f90fdb8a3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6f90fdb8a3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g6f90fdb8a3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6f90fdb8a3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 name="Shape 311"/>
        <p:cNvGrpSpPr/>
        <p:nvPr/>
      </p:nvGrpSpPr>
      <p:grpSpPr>
        <a:xfrm>
          <a:off x="0" y="0"/>
          <a:ext cx="0" cy="0"/>
          <a:chOff x="0" y="0"/>
          <a:chExt cx="0" cy="0"/>
        </a:xfrm>
      </p:grpSpPr>
      <p:sp>
        <p:nvSpPr>
          <p:cNvPr id="312" name="Google Shape;312;g6f90fdb8a3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6f90fdb8a3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Google Shape;318;g6f90fdb8a3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6f90fdb8a3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3" name="Shape 323"/>
        <p:cNvGrpSpPr/>
        <p:nvPr/>
      </p:nvGrpSpPr>
      <p:grpSpPr>
        <a:xfrm>
          <a:off x="0" y="0"/>
          <a:ext cx="0" cy="0"/>
          <a:chOff x="0" y="0"/>
          <a:chExt cx="0" cy="0"/>
        </a:xfrm>
      </p:grpSpPr>
      <p:sp>
        <p:nvSpPr>
          <p:cNvPr id="324" name="Google Shape;324;g6f90fdb8a3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6f90fdb8a3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Google Shape;330;g6f90fdb8a3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6f90fdb8a3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 name="Shape 335"/>
        <p:cNvGrpSpPr/>
        <p:nvPr/>
      </p:nvGrpSpPr>
      <p:grpSpPr>
        <a:xfrm>
          <a:off x="0" y="0"/>
          <a:ext cx="0" cy="0"/>
          <a:chOff x="0" y="0"/>
          <a:chExt cx="0" cy="0"/>
        </a:xfrm>
      </p:grpSpPr>
      <p:sp>
        <p:nvSpPr>
          <p:cNvPr id="336" name="Google Shape;336;g6f90fdb8a3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6f90fdb8a3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 name="Shape 341"/>
        <p:cNvGrpSpPr/>
        <p:nvPr/>
      </p:nvGrpSpPr>
      <p:grpSpPr>
        <a:xfrm>
          <a:off x="0" y="0"/>
          <a:ext cx="0" cy="0"/>
          <a:chOff x="0" y="0"/>
          <a:chExt cx="0" cy="0"/>
        </a:xfrm>
      </p:grpSpPr>
      <p:sp>
        <p:nvSpPr>
          <p:cNvPr id="342" name="Google Shape;342;g6f90fdb8a3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6f90fdb8a3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7" name="Shape 347"/>
        <p:cNvGrpSpPr/>
        <p:nvPr/>
      </p:nvGrpSpPr>
      <p:grpSpPr>
        <a:xfrm>
          <a:off x="0" y="0"/>
          <a:ext cx="0" cy="0"/>
          <a:chOff x="0" y="0"/>
          <a:chExt cx="0" cy="0"/>
        </a:xfrm>
      </p:grpSpPr>
      <p:sp>
        <p:nvSpPr>
          <p:cNvPr id="348" name="Google Shape;348;g6f90fdb8a3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6f90fdb8a3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3" name="Shape 353"/>
        <p:cNvGrpSpPr/>
        <p:nvPr/>
      </p:nvGrpSpPr>
      <p:grpSpPr>
        <a:xfrm>
          <a:off x="0" y="0"/>
          <a:ext cx="0" cy="0"/>
          <a:chOff x="0" y="0"/>
          <a:chExt cx="0" cy="0"/>
        </a:xfrm>
      </p:grpSpPr>
      <p:sp>
        <p:nvSpPr>
          <p:cNvPr id="354" name="Google Shape;354;g6f90fdb8a3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6f90fdb8a3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g6440c1c53e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6440c1c53e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9" name="Shape 359"/>
        <p:cNvGrpSpPr/>
        <p:nvPr/>
      </p:nvGrpSpPr>
      <p:grpSpPr>
        <a:xfrm>
          <a:off x="0" y="0"/>
          <a:ext cx="0" cy="0"/>
          <a:chOff x="0" y="0"/>
          <a:chExt cx="0" cy="0"/>
        </a:xfrm>
      </p:grpSpPr>
      <p:sp>
        <p:nvSpPr>
          <p:cNvPr id="360" name="Google Shape;360;g6440c1c53e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6440c1c53e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4" name="Shape 364"/>
        <p:cNvGrpSpPr/>
        <p:nvPr/>
      </p:nvGrpSpPr>
      <p:grpSpPr>
        <a:xfrm>
          <a:off x="0" y="0"/>
          <a:ext cx="0" cy="0"/>
          <a:chOff x="0" y="0"/>
          <a:chExt cx="0" cy="0"/>
        </a:xfrm>
      </p:grpSpPr>
      <p:sp>
        <p:nvSpPr>
          <p:cNvPr id="365" name="Google Shape;365;g6440c1c53e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6440c1c53e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9" name="Shape 369"/>
        <p:cNvGrpSpPr/>
        <p:nvPr/>
      </p:nvGrpSpPr>
      <p:grpSpPr>
        <a:xfrm>
          <a:off x="0" y="0"/>
          <a:ext cx="0" cy="0"/>
          <a:chOff x="0" y="0"/>
          <a:chExt cx="0" cy="0"/>
        </a:xfrm>
      </p:grpSpPr>
      <p:sp>
        <p:nvSpPr>
          <p:cNvPr id="370" name="Google Shape;370;g6440c1c53e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6440c1c53e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6" name="Shape 376"/>
        <p:cNvGrpSpPr/>
        <p:nvPr/>
      </p:nvGrpSpPr>
      <p:grpSpPr>
        <a:xfrm>
          <a:off x="0" y="0"/>
          <a:ext cx="0" cy="0"/>
          <a:chOff x="0" y="0"/>
          <a:chExt cx="0" cy="0"/>
        </a:xfrm>
      </p:grpSpPr>
      <p:sp>
        <p:nvSpPr>
          <p:cNvPr id="377" name="Google Shape;377;g6440c1c53e_2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6440c1c53e_2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4" name="Shape 384"/>
        <p:cNvGrpSpPr/>
        <p:nvPr/>
      </p:nvGrpSpPr>
      <p:grpSpPr>
        <a:xfrm>
          <a:off x="0" y="0"/>
          <a:ext cx="0" cy="0"/>
          <a:chOff x="0" y="0"/>
          <a:chExt cx="0" cy="0"/>
        </a:xfrm>
      </p:grpSpPr>
      <p:sp>
        <p:nvSpPr>
          <p:cNvPr id="385" name="Google Shape;385;g6440c1c53e_2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6440c1c53e_2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9" name="Shape 389"/>
        <p:cNvGrpSpPr/>
        <p:nvPr/>
      </p:nvGrpSpPr>
      <p:grpSpPr>
        <a:xfrm>
          <a:off x="0" y="0"/>
          <a:ext cx="0" cy="0"/>
          <a:chOff x="0" y="0"/>
          <a:chExt cx="0" cy="0"/>
        </a:xfrm>
      </p:grpSpPr>
      <p:sp>
        <p:nvSpPr>
          <p:cNvPr id="390" name="Google Shape;390;g6440c1c53e_2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6440c1c53e_2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t/>
            </a:r>
            <a:endParaRPr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4" name="Shape 394"/>
        <p:cNvGrpSpPr/>
        <p:nvPr/>
      </p:nvGrpSpPr>
      <p:grpSpPr>
        <a:xfrm>
          <a:off x="0" y="0"/>
          <a:ext cx="0" cy="0"/>
          <a:chOff x="0" y="0"/>
          <a:chExt cx="0" cy="0"/>
        </a:xfrm>
      </p:grpSpPr>
      <p:sp>
        <p:nvSpPr>
          <p:cNvPr id="395" name="Google Shape;395;g6440c1c53e_2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6440c1c53e_2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2" name="Shape 402"/>
        <p:cNvGrpSpPr/>
        <p:nvPr/>
      </p:nvGrpSpPr>
      <p:grpSpPr>
        <a:xfrm>
          <a:off x="0" y="0"/>
          <a:ext cx="0" cy="0"/>
          <a:chOff x="0" y="0"/>
          <a:chExt cx="0" cy="0"/>
        </a:xfrm>
      </p:grpSpPr>
      <p:sp>
        <p:nvSpPr>
          <p:cNvPr id="403" name="Google Shape;403;g6440c1c53e_2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6440c1c53e_2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0" name="Shape 410"/>
        <p:cNvGrpSpPr/>
        <p:nvPr/>
      </p:nvGrpSpPr>
      <p:grpSpPr>
        <a:xfrm>
          <a:off x="0" y="0"/>
          <a:ext cx="0" cy="0"/>
          <a:chOff x="0" y="0"/>
          <a:chExt cx="0" cy="0"/>
        </a:xfrm>
      </p:grpSpPr>
      <p:sp>
        <p:nvSpPr>
          <p:cNvPr id="411" name="Google Shape;411;g6440c1c53e_2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6440c1c53e_2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8" name="Shape 418"/>
        <p:cNvGrpSpPr/>
        <p:nvPr/>
      </p:nvGrpSpPr>
      <p:grpSpPr>
        <a:xfrm>
          <a:off x="0" y="0"/>
          <a:ext cx="0" cy="0"/>
          <a:chOff x="0" y="0"/>
          <a:chExt cx="0" cy="0"/>
        </a:xfrm>
      </p:grpSpPr>
      <p:sp>
        <p:nvSpPr>
          <p:cNvPr id="419" name="Google Shape;419;g6440c1c53e_2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6440c1c53e_2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g6440c1c53e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6440c1c53e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7" name="Shape 427"/>
        <p:cNvGrpSpPr/>
        <p:nvPr/>
      </p:nvGrpSpPr>
      <p:grpSpPr>
        <a:xfrm>
          <a:off x="0" y="0"/>
          <a:ext cx="0" cy="0"/>
          <a:chOff x="0" y="0"/>
          <a:chExt cx="0" cy="0"/>
        </a:xfrm>
      </p:grpSpPr>
      <p:sp>
        <p:nvSpPr>
          <p:cNvPr id="428" name="Google Shape;428;g6440c1c53e_2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6440c1c53e_2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5" name="Shape 435"/>
        <p:cNvGrpSpPr/>
        <p:nvPr/>
      </p:nvGrpSpPr>
      <p:grpSpPr>
        <a:xfrm>
          <a:off x="0" y="0"/>
          <a:ext cx="0" cy="0"/>
          <a:chOff x="0" y="0"/>
          <a:chExt cx="0" cy="0"/>
        </a:xfrm>
      </p:grpSpPr>
      <p:sp>
        <p:nvSpPr>
          <p:cNvPr id="436" name="Google Shape;436;g6440c1c53e_2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6440c1c53e_2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3" name="Shape 443"/>
        <p:cNvGrpSpPr/>
        <p:nvPr/>
      </p:nvGrpSpPr>
      <p:grpSpPr>
        <a:xfrm>
          <a:off x="0" y="0"/>
          <a:ext cx="0" cy="0"/>
          <a:chOff x="0" y="0"/>
          <a:chExt cx="0" cy="0"/>
        </a:xfrm>
      </p:grpSpPr>
      <p:sp>
        <p:nvSpPr>
          <p:cNvPr id="444" name="Google Shape;444;g6440c1c53e_2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6440c1c53e_2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1" name="Shape 451"/>
        <p:cNvGrpSpPr/>
        <p:nvPr/>
      </p:nvGrpSpPr>
      <p:grpSpPr>
        <a:xfrm>
          <a:off x="0" y="0"/>
          <a:ext cx="0" cy="0"/>
          <a:chOff x="0" y="0"/>
          <a:chExt cx="0" cy="0"/>
        </a:xfrm>
      </p:grpSpPr>
      <p:sp>
        <p:nvSpPr>
          <p:cNvPr id="452" name="Google Shape;452;g6440c1c53e_2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6440c1c53e_2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6" name="Shape 456"/>
        <p:cNvGrpSpPr/>
        <p:nvPr/>
      </p:nvGrpSpPr>
      <p:grpSpPr>
        <a:xfrm>
          <a:off x="0" y="0"/>
          <a:ext cx="0" cy="0"/>
          <a:chOff x="0" y="0"/>
          <a:chExt cx="0" cy="0"/>
        </a:xfrm>
      </p:grpSpPr>
      <p:sp>
        <p:nvSpPr>
          <p:cNvPr id="457" name="Google Shape;457;g6440c1c53e_2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6440c1c53e_2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4" name="Shape 464"/>
        <p:cNvGrpSpPr/>
        <p:nvPr/>
      </p:nvGrpSpPr>
      <p:grpSpPr>
        <a:xfrm>
          <a:off x="0" y="0"/>
          <a:ext cx="0" cy="0"/>
          <a:chOff x="0" y="0"/>
          <a:chExt cx="0" cy="0"/>
        </a:xfrm>
      </p:grpSpPr>
      <p:sp>
        <p:nvSpPr>
          <p:cNvPr id="465" name="Google Shape;465;g6440c1c53e_2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6440c1c53e_2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2" name="Shape 472"/>
        <p:cNvGrpSpPr/>
        <p:nvPr/>
      </p:nvGrpSpPr>
      <p:grpSpPr>
        <a:xfrm>
          <a:off x="0" y="0"/>
          <a:ext cx="0" cy="0"/>
          <a:chOff x="0" y="0"/>
          <a:chExt cx="0" cy="0"/>
        </a:xfrm>
      </p:grpSpPr>
      <p:sp>
        <p:nvSpPr>
          <p:cNvPr id="473" name="Google Shape;473;g6440c1c53e_2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6440c1c53e_2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0" name="Shape 480"/>
        <p:cNvGrpSpPr/>
        <p:nvPr/>
      </p:nvGrpSpPr>
      <p:grpSpPr>
        <a:xfrm>
          <a:off x="0" y="0"/>
          <a:ext cx="0" cy="0"/>
          <a:chOff x="0" y="0"/>
          <a:chExt cx="0" cy="0"/>
        </a:xfrm>
      </p:grpSpPr>
      <p:sp>
        <p:nvSpPr>
          <p:cNvPr id="481" name="Google Shape;481;g6440c1c53e_2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6440c1c53e_2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8" name="Shape 488"/>
        <p:cNvGrpSpPr/>
        <p:nvPr/>
      </p:nvGrpSpPr>
      <p:grpSpPr>
        <a:xfrm>
          <a:off x="0" y="0"/>
          <a:ext cx="0" cy="0"/>
          <a:chOff x="0" y="0"/>
          <a:chExt cx="0" cy="0"/>
        </a:xfrm>
      </p:grpSpPr>
      <p:sp>
        <p:nvSpPr>
          <p:cNvPr id="489" name="Google Shape;489;g6440c1c53e_2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6440c1c53e_2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6" name="Shape 496"/>
        <p:cNvGrpSpPr/>
        <p:nvPr/>
      </p:nvGrpSpPr>
      <p:grpSpPr>
        <a:xfrm>
          <a:off x="0" y="0"/>
          <a:ext cx="0" cy="0"/>
          <a:chOff x="0" y="0"/>
          <a:chExt cx="0" cy="0"/>
        </a:xfrm>
      </p:grpSpPr>
      <p:sp>
        <p:nvSpPr>
          <p:cNvPr id="497" name="Google Shape;497;g6440c1c53e_2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6440c1c53e_2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g6440c1c53e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6440c1c53e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4" name="Shape 504"/>
        <p:cNvGrpSpPr/>
        <p:nvPr/>
      </p:nvGrpSpPr>
      <p:grpSpPr>
        <a:xfrm>
          <a:off x="0" y="0"/>
          <a:ext cx="0" cy="0"/>
          <a:chOff x="0" y="0"/>
          <a:chExt cx="0" cy="0"/>
        </a:xfrm>
      </p:grpSpPr>
      <p:sp>
        <p:nvSpPr>
          <p:cNvPr id="505" name="Google Shape;505;g6440c1c53e_2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6440c1c53e_2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2" name="Shape 512"/>
        <p:cNvGrpSpPr/>
        <p:nvPr/>
      </p:nvGrpSpPr>
      <p:grpSpPr>
        <a:xfrm>
          <a:off x="0" y="0"/>
          <a:ext cx="0" cy="0"/>
          <a:chOff x="0" y="0"/>
          <a:chExt cx="0" cy="0"/>
        </a:xfrm>
      </p:grpSpPr>
      <p:sp>
        <p:nvSpPr>
          <p:cNvPr id="513" name="Google Shape;513;g6440c1c53e_2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6440c1c53e_2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0" name="Shape 520"/>
        <p:cNvGrpSpPr/>
        <p:nvPr/>
      </p:nvGrpSpPr>
      <p:grpSpPr>
        <a:xfrm>
          <a:off x="0" y="0"/>
          <a:ext cx="0" cy="0"/>
          <a:chOff x="0" y="0"/>
          <a:chExt cx="0" cy="0"/>
        </a:xfrm>
      </p:grpSpPr>
      <p:sp>
        <p:nvSpPr>
          <p:cNvPr id="521" name="Google Shape;521;g6440c1c53e_2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6440c1c53e_2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8" name="Shape 528"/>
        <p:cNvGrpSpPr/>
        <p:nvPr/>
      </p:nvGrpSpPr>
      <p:grpSpPr>
        <a:xfrm>
          <a:off x="0" y="0"/>
          <a:ext cx="0" cy="0"/>
          <a:chOff x="0" y="0"/>
          <a:chExt cx="0" cy="0"/>
        </a:xfrm>
      </p:grpSpPr>
      <p:sp>
        <p:nvSpPr>
          <p:cNvPr id="529" name="Google Shape;529;g6440c1c53e_2_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6440c1c53e_2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6" name="Shape 536"/>
        <p:cNvGrpSpPr/>
        <p:nvPr/>
      </p:nvGrpSpPr>
      <p:grpSpPr>
        <a:xfrm>
          <a:off x="0" y="0"/>
          <a:ext cx="0" cy="0"/>
          <a:chOff x="0" y="0"/>
          <a:chExt cx="0" cy="0"/>
        </a:xfrm>
      </p:grpSpPr>
      <p:sp>
        <p:nvSpPr>
          <p:cNvPr id="537" name="Google Shape;537;g6440c1c53e_2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6440c1c53e_2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4" name="Shape 544"/>
        <p:cNvGrpSpPr/>
        <p:nvPr/>
      </p:nvGrpSpPr>
      <p:grpSpPr>
        <a:xfrm>
          <a:off x="0" y="0"/>
          <a:ext cx="0" cy="0"/>
          <a:chOff x="0" y="0"/>
          <a:chExt cx="0" cy="0"/>
        </a:xfrm>
      </p:grpSpPr>
      <p:sp>
        <p:nvSpPr>
          <p:cNvPr id="545" name="Google Shape;545;g6440c1c53e_2_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6440c1c53e_2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2" name="Shape 552"/>
        <p:cNvGrpSpPr/>
        <p:nvPr/>
      </p:nvGrpSpPr>
      <p:grpSpPr>
        <a:xfrm>
          <a:off x="0" y="0"/>
          <a:ext cx="0" cy="0"/>
          <a:chOff x="0" y="0"/>
          <a:chExt cx="0" cy="0"/>
        </a:xfrm>
      </p:grpSpPr>
      <p:sp>
        <p:nvSpPr>
          <p:cNvPr id="553" name="Google Shape;553;g6440c1c53e_2_3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6440c1c53e_2_3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7" name="Shape 557"/>
        <p:cNvGrpSpPr/>
        <p:nvPr/>
      </p:nvGrpSpPr>
      <p:grpSpPr>
        <a:xfrm>
          <a:off x="0" y="0"/>
          <a:ext cx="0" cy="0"/>
          <a:chOff x="0" y="0"/>
          <a:chExt cx="0" cy="0"/>
        </a:xfrm>
      </p:grpSpPr>
      <p:sp>
        <p:nvSpPr>
          <p:cNvPr id="558" name="Google Shape;558;g6440c1c53e_2_3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6440c1c53e_2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2" name="Shape 562"/>
        <p:cNvGrpSpPr/>
        <p:nvPr/>
      </p:nvGrpSpPr>
      <p:grpSpPr>
        <a:xfrm>
          <a:off x="0" y="0"/>
          <a:ext cx="0" cy="0"/>
          <a:chOff x="0" y="0"/>
          <a:chExt cx="0" cy="0"/>
        </a:xfrm>
      </p:grpSpPr>
      <p:sp>
        <p:nvSpPr>
          <p:cNvPr id="563" name="Google Shape;563;g6f90fdb8a3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6f90fdb8a3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7" name="Shape 567"/>
        <p:cNvGrpSpPr/>
        <p:nvPr/>
      </p:nvGrpSpPr>
      <p:grpSpPr>
        <a:xfrm>
          <a:off x="0" y="0"/>
          <a:ext cx="0" cy="0"/>
          <a:chOff x="0" y="0"/>
          <a:chExt cx="0" cy="0"/>
        </a:xfrm>
      </p:grpSpPr>
      <p:sp>
        <p:nvSpPr>
          <p:cNvPr id="568" name="Google Shape;568;g6f90fdb8a3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6f90fdb8a3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g6440c1c53e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6440c1c53e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2" name="Shape 572"/>
        <p:cNvGrpSpPr/>
        <p:nvPr/>
      </p:nvGrpSpPr>
      <p:grpSpPr>
        <a:xfrm>
          <a:off x="0" y="0"/>
          <a:ext cx="0" cy="0"/>
          <a:chOff x="0" y="0"/>
          <a:chExt cx="0" cy="0"/>
        </a:xfrm>
      </p:grpSpPr>
      <p:sp>
        <p:nvSpPr>
          <p:cNvPr id="573" name="Google Shape;573;g6440c1c53e_2_3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6440c1c53e_2_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0" name="Shape 580"/>
        <p:cNvGrpSpPr/>
        <p:nvPr/>
      </p:nvGrpSpPr>
      <p:grpSpPr>
        <a:xfrm>
          <a:off x="0" y="0"/>
          <a:ext cx="0" cy="0"/>
          <a:chOff x="0" y="0"/>
          <a:chExt cx="0" cy="0"/>
        </a:xfrm>
      </p:grpSpPr>
      <p:sp>
        <p:nvSpPr>
          <p:cNvPr id="581" name="Google Shape;581;g6440c1c53e_2_3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2" name="Google Shape;582;g6440c1c53e_2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8" name="Shape 588"/>
        <p:cNvGrpSpPr/>
        <p:nvPr/>
      </p:nvGrpSpPr>
      <p:grpSpPr>
        <a:xfrm>
          <a:off x="0" y="0"/>
          <a:ext cx="0" cy="0"/>
          <a:chOff x="0" y="0"/>
          <a:chExt cx="0" cy="0"/>
        </a:xfrm>
      </p:grpSpPr>
      <p:sp>
        <p:nvSpPr>
          <p:cNvPr id="589" name="Google Shape;589;g6440c1c53e_2_3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0" name="Google Shape;590;g6440c1c53e_2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6" name="Shape 596"/>
        <p:cNvGrpSpPr/>
        <p:nvPr/>
      </p:nvGrpSpPr>
      <p:grpSpPr>
        <a:xfrm>
          <a:off x="0" y="0"/>
          <a:ext cx="0" cy="0"/>
          <a:chOff x="0" y="0"/>
          <a:chExt cx="0" cy="0"/>
        </a:xfrm>
      </p:grpSpPr>
      <p:sp>
        <p:nvSpPr>
          <p:cNvPr id="597" name="Google Shape;597;g6440c1c53e_2_3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6440c1c53e_2_3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4" name="Shape 604"/>
        <p:cNvGrpSpPr/>
        <p:nvPr/>
      </p:nvGrpSpPr>
      <p:grpSpPr>
        <a:xfrm>
          <a:off x="0" y="0"/>
          <a:ext cx="0" cy="0"/>
          <a:chOff x="0" y="0"/>
          <a:chExt cx="0" cy="0"/>
        </a:xfrm>
      </p:grpSpPr>
      <p:sp>
        <p:nvSpPr>
          <p:cNvPr id="605" name="Google Shape;605;g6440c1c53e_2_4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6440c1c53e_2_4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9" name="Shape 609"/>
        <p:cNvGrpSpPr/>
        <p:nvPr/>
      </p:nvGrpSpPr>
      <p:grpSpPr>
        <a:xfrm>
          <a:off x="0" y="0"/>
          <a:ext cx="0" cy="0"/>
          <a:chOff x="0" y="0"/>
          <a:chExt cx="0" cy="0"/>
        </a:xfrm>
      </p:grpSpPr>
      <p:sp>
        <p:nvSpPr>
          <p:cNvPr id="610" name="Google Shape;610;g6440c1c53e_2_4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6440c1c53e_2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4" name="Shape 614"/>
        <p:cNvGrpSpPr/>
        <p:nvPr/>
      </p:nvGrpSpPr>
      <p:grpSpPr>
        <a:xfrm>
          <a:off x="0" y="0"/>
          <a:ext cx="0" cy="0"/>
          <a:chOff x="0" y="0"/>
          <a:chExt cx="0" cy="0"/>
        </a:xfrm>
      </p:grpSpPr>
      <p:sp>
        <p:nvSpPr>
          <p:cNvPr id="615" name="Google Shape;615;g6440c1c53e_2_4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6440c1c53e_2_4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2" name="Shape 622"/>
        <p:cNvGrpSpPr/>
        <p:nvPr/>
      </p:nvGrpSpPr>
      <p:grpSpPr>
        <a:xfrm>
          <a:off x="0" y="0"/>
          <a:ext cx="0" cy="0"/>
          <a:chOff x="0" y="0"/>
          <a:chExt cx="0" cy="0"/>
        </a:xfrm>
      </p:grpSpPr>
      <p:sp>
        <p:nvSpPr>
          <p:cNvPr id="623" name="Google Shape;623;g6440c1c53e_2_4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6440c1c53e_2_4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0" name="Shape 630"/>
        <p:cNvGrpSpPr/>
        <p:nvPr/>
      </p:nvGrpSpPr>
      <p:grpSpPr>
        <a:xfrm>
          <a:off x="0" y="0"/>
          <a:ext cx="0" cy="0"/>
          <a:chOff x="0" y="0"/>
          <a:chExt cx="0" cy="0"/>
        </a:xfrm>
      </p:grpSpPr>
      <p:sp>
        <p:nvSpPr>
          <p:cNvPr id="631" name="Google Shape;631;g6440c1c53e_2_4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2" name="Google Shape;632;g6440c1c53e_2_4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5" name="Shape 635"/>
        <p:cNvGrpSpPr/>
        <p:nvPr/>
      </p:nvGrpSpPr>
      <p:grpSpPr>
        <a:xfrm>
          <a:off x="0" y="0"/>
          <a:ext cx="0" cy="0"/>
          <a:chOff x="0" y="0"/>
          <a:chExt cx="0" cy="0"/>
        </a:xfrm>
      </p:grpSpPr>
      <p:sp>
        <p:nvSpPr>
          <p:cNvPr id="636" name="Google Shape;636;g6440c1c53e_2_4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6440c1c53e_2_4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g6440c1c53e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6440c1c53e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0" name="Shape 640"/>
        <p:cNvGrpSpPr/>
        <p:nvPr/>
      </p:nvGrpSpPr>
      <p:grpSpPr>
        <a:xfrm>
          <a:off x="0" y="0"/>
          <a:ext cx="0" cy="0"/>
          <a:chOff x="0" y="0"/>
          <a:chExt cx="0" cy="0"/>
        </a:xfrm>
      </p:grpSpPr>
      <p:sp>
        <p:nvSpPr>
          <p:cNvPr id="641" name="Google Shape;641;g6440c1c53e_2_4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6440c1c53e_2_4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5" name="Shape 645"/>
        <p:cNvGrpSpPr/>
        <p:nvPr/>
      </p:nvGrpSpPr>
      <p:grpSpPr>
        <a:xfrm>
          <a:off x="0" y="0"/>
          <a:ext cx="0" cy="0"/>
          <a:chOff x="0" y="0"/>
          <a:chExt cx="0" cy="0"/>
        </a:xfrm>
      </p:grpSpPr>
      <p:sp>
        <p:nvSpPr>
          <p:cNvPr id="646" name="Google Shape;646;g6440c1c53e_2_4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7" name="Google Shape;647;g6440c1c53e_2_4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0" name="Shape 650"/>
        <p:cNvGrpSpPr/>
        <p:nvPr/>
      </p:nvGrpSpPr>
      <p:grpSpPr>
        <a:xfrm>
          <a:off x="0" y="0"/>
          <a:ext cx="0" cy="0"/>
          <a:chOff x="0" y="0"/>
          <a:chExt cx="0" cy="0"/>
        </a:xfrm>
      </p:grpSpPr>
      <p:sp>
        <p:nvSpPr>
          <p:cNvPr id="651" name="Google Shape;651;g6440c1c53e_2_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2" name="Google Shape;652;g6440c1c53e_2_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5" name="Shape 655"/>
        <p:cNvGrpSpPr/>
        <p:nvPr/>
      </p:nvGrpSpPr>
      <p:grpSpPr>
        <a:xfrm>
          <a:off x="0" y="0"/>
          <a:ext cx="0" cy="0"/>
          <a:chOff x="0" y="0"/>
          <a:chExt cx="0" cy="0"/>
        </a:xfrm>
      </p:grpSpPr>
      <p:sp>
        <p:nvSpPr>
          <p:cNvPr id="656" name="Google Shape;656;g6440c1c53e_2_4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6440c1c53e_2_4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0" name="Shape 660"/>
        <p:cNvGrpSpPr/>
        <p:nvPr/>
      </p:nvGrpSpPr>
      <p:grpSpPr>
        <a:xfrm>
          <a:off x="0" y="0"/>
          <a:ext cx="0" cy="0"/>
          <a:chOff x="0" y="0"/>
          <a:chExt cx="0" cy="0"/>
        </a:xfrm>
      </p:grpSpPr>
      <p:sp>
        <p:nvSpPr>
          <p:cNvPr id="661" name="Google Shape;661;g6440c1c53e_2_4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6440c1c53e_2_4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6" name="Shape 666"/>
        <p:cNvGrpSpPr/>
        <p:nvPr/>
      </p:nvGrpSpPr>
      <p:grpSpPr>
        <a:xfrm>
          <a:off x="0" y="0"/>
          <a:ext cx="0" cy="0"/>
          <a:chOff x="0" y="0"/>
          <a:chExt cx="0" cy="0"/>
        </a:xfrm>
      </p:grpSpPr>
      <p:sp>
        <p:nvSpPr>
          <p:cNvPr id="667" name="Google Shape;667;g6440c1c53e_2_4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8" name="Google Shape;668;g6440c1c53e_2_4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1" name="Shape 671"/>
        <p:cNvGrpSpPr/>
        <p:nvPr/>
      </p:nvGrpSpPr>
      <p:grpSpPr>
        <a:xfrm>
          <a:off x="0" y="0"/>
          <a:ext cx="0" cy="0"/>
          <a:chOff x="0" y="0"/>
          <a:chExt cx="0" cy="0"/>
        </a:xfrm>
      </p:grpSpPr>
      <p:sp>
        <p:nvSpPr>
          <p:cNvPr id="672" name="Google Shape;672;g6440c1c53e_2_4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6440c1c53e_2_4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8" name="Shape 678"/>
        <p:cNvGrpSpPr/>
        <p:nvPr/>
      </p:nvGrpSpPr>
      <p:grpSpPr>
        <a:xfrm>
          <a:off x="0" y="0"/>
          <a:ext cx="0" cy="0"/>
          <a:chOff x="0" y="0"/>
          <a:chExt cx="0" cy="0"/>
        </a:xfrm>
      </p:grpSpPr>
      <p:sp>
        <p:nvSpPr>
          <p:cNvPr id="679" name="Google Shape;679;g6440c1c53e_2_5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0" name="Google Shape;680;g6440c1c53e_2_5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8" name="Shape 688"/>
        <p:cNvGrpSpPr/>
        <p:nvPr/>
      </p:nvGrpSpPr>
      <p:grpSpPr>
        <a:xfrm>
          <a:off x="0" y="0"/>
          <a:ext cx="0" cy="0"/>
          <a:chOff x="0" y="0"/>
          <a:chExt cx="0" cy="0"/>
        </a:xfrm>
      </p:grpSpPr>
      <p:sp>
        <p:nvSpPr>
          <p:cNvPr id="689" name="Google Shape;689;g6440c1c53e_2_5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6440c1c53e_2_5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5" name="Shape 695"/>
        <p:cNvGrpSpPr/>
        <p:nvPr/>
      </p:nvGrpSpPr>
      <p:grpSpPr>
        <a:xfrm>
          <a:off x="0" y="0"/>
          <a:ext cx="0" cy="0"/>
          <a:chOff x="0" y="0"/>
          <a:chExt cx="0" cy="0"/>
        </a:xfrm>
      </p:grpSpPr>
      <p:sp>
        <p:nvSpPr>
          <p:cNvPr id="696" name="Google Shape;696;g6440c1c53e_2_5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6440c1c53e_2_5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Google Shape;161;g6f86538982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6f86538982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2" name="Shape 702"/>
        <p:cNvGrpSpPr/>
        <p:nvPr/>
      </p:nvGrpSpPr>
      <p:grpSpPr>
        <a:xfrm>
          <a:off x="0" y="0"/>
          <a:ext cx="0" cy="0"/>
          <a:chOff x="0" y="0"/>
          <a:chExt cx="0" cy="0"/>
        </a:xfrm>
      </p:grpSpPr>
      <p:sp>
        <p:nvSpPr>
          <p:cNvPr id="703" name="Google Shape;703;g6440c1c53e_2_5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6440c1c53e_2_5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9" name="Shape 709"/>
        <p:cNvGrpSpPr/>
        <p:nvPr/>
      </p:nvGrpSpPr>
      <p:grpSpPr>
        <a:xfrm>
          <a:off x="0" y="0"/>
          <a:ext cx="0" cy="0"/>
          <a:chOff x="0" y="0"/>
          <a:chExt cx="0" cy="0"/>
        </a:xfrm>
      </p:grpSpPr>
      <p:sp>
        <p:nvSpPr>
          <p:cNvPr id="710" name="Google Shape;710;g6558a12744_2_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11" name="Google Shape;711;g6558a12744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5" name="Shape 715"/>
        <p:cNvGrpSpPr/>
        <p:nvPr/>
      </p:nvGrpSpPr>
      <p:grpSpPr>
        <a:xfrm>
          <a:off x="0" y="0"/>
          <a:ext cx="0" cy="0"/>
          <a:chOff x="0" y="0"/>
          <a:chExt cx="0" cy="0"/>
        </a:xfrm>
      </p:grpSpPr>
      <p:sp>
        <p:nvSpPr>
          <p:cNvPr id="716" name="Google Shape;716;g6558a12744_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7" name="Google Shape;717;g6558a12744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1" name="Shape 721"/>
        <p:cNvGrpSpPr/>
        <p:nvPr/>
      </p:nvGrpSpPr>
      <p:grpSpPr>
        <a:xfrm>
          <a:off x="0" y="0"/>
          <a:ext cx="0" cy="0"/>
          <a:chOff x="0" y="0"/>
          <a:chExt cx="0" cy="0"/>
        </a:xfrm>
      </p:grpSpPr>
      <p:sp>
        <p:nvSpPr>
          <p:cNvPr id="722" name="Google Shape;722;g6558a12744_2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3" name="Google Shape;723;g6558a12744_2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9" name="Shape 729"/>
        <p:cNvGrpSpPr/>
        <p:nvPr/>
      </p:nvGrpSpPr>
      <p:grpSpPr>
        <a:xfrm>
          <a:off x="0" y="0"/>
          <a:ext cx="0" cy="0"/>
          <a:chOff x="0" y="0"/>
          <a:chExt cx="0" cy="0"/>
        </a:xfrm>
      </p:grpSpPr>
      <p:sp>
        <p:nvSpPr>
          <p:cNvPr id="730" name="Google Shape;730;g6558a12744_2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1" name="Google Shape;731;g6558a12744_2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7" name="Shape 737"/>
        <p:cNvGrpSpPr/>
        <p:nvPr/>
      </p:nvGrpSpPr>
      <p:grpSpPr>
        <a:xfrm>
          <a:off x="0" y="0"/>
          <a:ext cx="0" cy="0"/>
          <a:chOff x="0" y="0"/>
          <a:chExt cx="0" cy="0"/>
        </a:xfrm>
      </p:grpSpPr>
      <p:sp>
        <p:nvSpPr>
          <p:cNvPr id="738" name="Google Shape;738;g6558a12744_2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9" name="Google Shape;739;g6558a12744_2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2" name="Shape 742"/>
        <p:cNvGrpSpPr/>
        <p:nvPr/>
      </p:nvGrpSpPr>
      <p:grpSpPr>
        <a:xfrm>
          <a:off x="0" y="0"/>
          <a:ext cx="0" cy="0"/>
          <a:chOff x="0" y="0"/>
          <a:chExt cx="0" cy="0"/>
        </a:xfrm>
      </p:grpSpPr>
      <p:sp>
        <p:nvSpPr>
          <p:cNvPr id="743" name="Google Shape;743;g6558a12744_2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4" name="Google Shape;744;g6558a12744_2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9" name="Shape 749"/>
        <p:cNvGrpSpPr/>
        <p:nvPr/>
      </p:nvGrpSpPr>
      <p:grpSpPr>
        <a:xfrm>
          <a:off x="0" y="0"/>
          <a:ext cx="0" cy="0"/>
          <a:chOff x="0" y="0"/>
          <a:chExt cx="0" cy="0"/>
        </a:xfrm>
      </p:grpSpPr>
      <p:sp>
        <p:nvSpPr>
          <p:cNvPr id="750" name="Google Shape;750;g6558a12744_2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1" name="Google Shape;751;g6558a12744_2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6" name="Shape 756"/>
        <p:cNvGrpSpPr/>
        <p:nvPr/>
      </p:nvGrpSpPr>
      <p:grpSpPr>
        <a:xfrm>
          <a:off x="0" y="0"/>
          <a:ext cx="0" cy="0"/>
          <a:chOff x="0" y="0"/>
          <a:chExt cx="0" cy="0"/>
        </a:xfrm>
      </p:grpSpPr>
      <p:sp>
        <p:nvSpPr>
          <p:cNvPr id="757" name="Google Shape;757;g6558a12744_2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8" name="Google Shape;758;g6558a12744_2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3" name="Shape 763"/>
        <p:cNvGrpSpPr/>
        <p:nvPr/>
      </p:nvGrpSpPr>
      <p:grpSpPr>
        <a:xfrm>
          <a:off x="0" y="0"/>
          <a:ext cx="0" cy="0"/>
          <a:chOff x="0" y="0"/>
          <a:chExt cx="0" cy="0"/>
        </a:xfrm>
      </p:grpSpPr>
      <p:sp>
        <p:nvSpPr>
          <p:cNvPr id="764" name="Google Shape;764;g6558a12744_2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5" name="Google Shape;765;g6558a12744_2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grpSp>
        <p:nvGrpSpPr>
          <p:cNvPr id="10" name="Google Shape;10;p2"/>
          <p:cNvGrpSpPr/>
          <p:nvPr/>
        </p:nvGrpSpPr>
        <p:grpSpPr>
          <a:xfrm>
            <a:off x="6098378" y="5"/>
            <a:ext cx="3045625" cy="2030570"/>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txBox="1"/>
          <p:nvPr>
            <p:ph type="ctrTitle"/>
          </p:nvPr>
        </p:nvSpPr>
        <p:spPr>
          <a:xfrm>
            <a:off x="598100" y="1775222"/>
            <a:ext cx="8222100" cy="8388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p:txBody>
      </p:sp>
      <p:sp>
        <p:nvSpPr>
          <p:cNvPr id="17" name="Google Shape;17;p2"/>
          <p:cNvSpPr txBox="1"/>
          <p:nvPr>
            <p:ph idx="1" type="subTitle"/>
          </p:nvPr>
        </p:nvSpPr>
        <p:spPr>
          <a:xfrm>
            <a:off x="598088" y="2715913"/>
            <a:ext cx="8222100" cy="4329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2100"/>
              <a:buNone/>
              <a:defRPr sz="2100">
                <a:solidFill>
                  <a:schemeClr val="lt1"/>
                </a:solidFill>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p:txBody>
      </p:sp>
      <p:sp>
        <p:nvSpPr>
          <p:cNvPr id="18" name="Google Shape;18;p2"/>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dk1"/>
        </a:solidFill>
      </p:bgPr>
    </p:bg>
    <p:spTree>
      <p:nvGrpSpPr>
        <p:cNvPr id="69" name="Shape 69"/>
        <p:cNvGrpSpPr/>
        <p:nvPr/>
      </p:nvGrpSpPr>
      <p:grpSpPr>
        <a:xfrm>
          <a:off x="0" y="0"/>
          <a:ext cx="0" cy="0"/>
          <a:chOff x="0" y="0"/>
          <a:chExt cx="0" cy="0"/>
        </a:xfrm>
      </p:grpSpPr>
      <p:grpSp>
        <p:nvGrpSpPr>
          <p:cNvPr id="70" name="Google Shape;70;p11"/>
          <p:cNvGrpSpPr/>
          <p:nvPr/>
        </p:nvGrpSpPr>
        <p:grpSpPr>
          <a:xfrm>
            <a:off x="6098378" y="5"/>
            <a:ext cx="3045625" cy="2030570"/>
            <a:chOff x="6098378" y="5"/>
            <a:chExt cx="3045625" cy="2030570"/>
          </a:xfrm>
        </p:grpSpPr>
        <p:sp>
          <p:nvSpPr>
            <p:cNvPr id="71" name="Google Shape;71;p11"/>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1"/>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1"/>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1"/>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1"/>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 name="Google Shape;76;p11"/>
          <p:cNvSpPr txBox="1"/>
          <p:nvPr>
            <p:ph hasCustomPrompt="1" type="title"/>
          </p:nvPr>
        </p:nvSpPr>
        <p:spPr>
          <a:xfrm>
            <a:off x="311700" y="1256050"/>
            <a:ext cx="8520600" cy="20307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lt1"/>
              </a:buClr>
              <a:buSzPts val="12000"/>
              <a:buNone/>
              <a:defRPr sz="12000">
                <a:solidFill>
                  <a:schemeClr val="lt1"/>
                </a:solidFill>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r>
              <a:t>xx%</a:t>
            </a:r>
          </a:p>
        </p:txBody>
      </p:sp>
      <p:sp>
        <p:nvSpPr>
          <p:cNvPr id="77" name="Google Shape;77;p11"/>
          <p:cNvSpPr txBox="1"/>
          <p:nvPr>
            <p:ph idx="1" type="body"/>
          </p:nvPr>
        </p:nvSpPr>
        <p:spPr>
          <a:xfrm>
            <a:off x="311700" y="3369225"/>
            <a:ext cx="8520600" cy="12819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Clr>
                <a:schemeClr val="lt1"/>
              </a:buClr>
              <a:buSzPts val="1800"/>
              <a:buChar char="●"/>
              <a:defRPr>
                <a:solidFill>
                  <a:schemeClr val="lt1"/>
                </a:solidFill>
              </a:defRPr>
            </a:lvl1pPr>
            <a:lvl2pPr indent="-317500" lvl="1" marL="914400" algn="ctr">
              <a:spcBef>
                <a:spcPts val="1600"/>
              </a:spcBef>
              <a:spcAft>
                <a:spcPts val="0"/>
              </a:spcAft>
              <a:buClr>
                <a:schemeClr val="lt1"/>
              </a:buClr>
              <a:buSzPts val="1400"/>
              <a:buChar char="○"/>
              <a:defRPr>
                <a:solidFill>
                  <a:schemeClr val="lt1"/>
                </a:solidFill>
              </a:defRPr>
            </a:lvl2pPr>
            <a:lvl3pPr indent="-317500" lvl="2" marL="1371600" algn="ctr">
              <a:spcBef>
                <a:spcPts val="1600"/>
              </a:spcBef>
              <a:spcAft>
                <a:spcPts val="0"/>
              </a:spcAft>
              <a:buClr>
                <a:schemeClr val="lt1"/>
              </a:buClr>
              <a:buSzPts val="1400"/>
              <a:buChar char="■"/>
              <a:defRPr>
                <a:solidFill>
                  <a:schemeClr val="lt1"/>
                </a:solidFill>
              </a:defRPr>
            </a:lvl3pPr>
            <a:lvl4pPr indent="-317500" lvl="3" marL="1828800" algn="ctr">
              <a:spcBef>
                <a:spcPts val="1600"/>
              </a:spcBef>
              <a:spcAft>
                <a:spcPts val="0"/>
              </a:spcAft>
              <a:buClr>
                <a:schemeClr val="lt1"/>
              </a:buClr>
              <a:buSzPts val="1400"/>
              <a:buChar char="●"/>
              <a:defRPr>
                <a:solidFill>
                  <a:schemeClr val="lt1"/>
                </a:solidFill>
              </a:defRPr>
            </a:lvl4pPr>
            <a:lvl5pPr indent="-317500" lvl="4" marL="2286000" algn="ctr">
              <a:spcBef>
                <a:spcPts val="1600"/>
              </a:spcBef>
              <a:spcAft>
                <a:spcPts val="0"/>
              </a:spcAft>
              <a:buClr>
                <a:schemeClr val="lt1"/>
              </a:buClr>
              <a:buSzPts val="1400"/>
              <a:buChar char="○"/>
              <a:defRPr>
                <a:solidFill>
                  <a:schemeClr val="lt1"/>
                </a:solidFill>
              </a:defRPr>
            </a:lvl5pPr>
            <a:lvl6pPr indent="-317500" lvl="5" marL="2743200" algn="ctr">
              <a:spcBef>
                <a:spcPts val="1600"/>
              </a:spcBef>
              <a:spcAft>
                <a:spcPts val="0"/>
              </a:spcAft>
              <a:buClr>
                <a:schemeClr val="lt1"/>
              </a:buClr>
              <a:buSzPts val="1400"/>
              <a:buChar char="■"/>
              <a:defRPr>
                <a:solidFill>
                  <a:schemeClr val="lt1"/>
                </a:solidFill>
              </a:defRPr>
            </a:lvl6pPr>
            <a:lvl7pPr indent="-317500" lvl="6" marL="3200400" algn="ctr">
              <a:spcBef>
                <a:spcPts val="1600"/>
              </a:spcBef>
              <a:spcAft>
                <a:spcPts val="0"/>
              </a:spcAft>
              <a:buClr>
                <a:schemeClr val="lt1"/>
              </a:buClr>
              <a:buSzPts val="1400"/>
              <a:buChar char="●"/>
              <a:defRPr>
                <a:solidFill>
                  <a:schemeClr val="lt1"/>
                </a:solidFill>
              </a:defRPr>
            </a:lvl7pPr>
            <a:lvl8pPr indent="-317500" lvl="7" marL="3657600" algn="ctr">
              <a:spcBef>
                <a:spcPts val="1600"/>
              </a:spcBef>
              <a:spcAft>
                <a:spcPts val="0"/>
              </a:spcAft>
              <a:buClr>
                <a:schemeClr val="lt1"/>
              </a:buClr>
              <a:buSzPts val="1400"/>
              <a:buChar char="○"/>
              <a:defRPr>
                <a:solidFill>
                  <a:schemeClr val="lt1"/>
                </a:solidFill>
              </a:defRPr>
            </a:lvl8pPr>
            <a:lvl9pPr indent="-317500" lvl="8" marL="4114800" algn="ctr">
              <a:spcBef>
                <a:spcPts val="1600"/>
              </a:spcBef>
              <a:spcAft>
                <a:spcPts val="1600"/>
              </a:spcAft>
              <a:buClr>
                <a:schemeClr val="lt1"/>
              </a:buClr>
              <a:buSzPts val="1400"/>
              <a:buChar char="■"/>
              <a:defRPr>
                <a:solidFill>
                  <a:schemeClr val="lt1"/>
                </a:solidFill>
              </a:defRPr>
            </a:lvl9pPr>
          </a:lstStyle>
          <a:p/>
        </p:txBody>
      </p:sp>
      <p:sp>
        <p:nvSpPr>
          <p:cNvPr id="78" name="Google Shape;78;p11"/>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79" name="Shape 79"/>
        <p:cNvGrpSpPr/>
        <p:nvPr/>
      </p:nvGrpSpPr>
      <p:grpSpPr>
        <a:xfrm>
          <a:off x="0" y="0"/>
          <a:ext cx="0" cy="0"/>
          <a:chOff x="0" y="0"/>
          <a:chExt cx="0" cy="0"/>
        </a:xfrm>
      </p:grpSpPr>
      <p:sp>
        <p:nvSpPr>
          <p:cNvPr id="80" name="Google Shape;80;p12"/>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p:cSld name="AUTOLAYOUT">
    <p:bg>
      <p:bgPr>
        <a:solidFill>
          <a:srgbClr val="FFFFFF"/>
        </a:solidFill>
      </p:bgPr>
    </p:bg>
    <p:spTree>
      <p:nvGrpSpPr>
        <p:cNvPr id="81" name="Shape 81"/>
        <p:cNvGrpSpPr/>
        <p:nvPr/>
      </p:nvGrpSpPr>
      <p:grpSpPr>
        <a:xfrm>
          <a:off x="0" y="0"/>
          <a:ext cx="0" cy="0"/>
          <a:chOff x="0" y="0"/>
          <a:chExt cx="0" cy="0"/>
        </a:xfrm>
      </p:grpSpPr>
      <p:sp>
        <p:nvSpPr>
          <p:cNvPr id="82" name="Google Shape;82;p13"/>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3"/>
          <p:cNvSpPr txBox="1"/>
          <p:nvPr>
            <p:ph type="title"/>
          </p:nvPr>
        </p:nvSpPr>
        <p:spPr>
          <a:xfrm>
            <a:off x="311700" y="2540450"/>
            <a:ext cx="3119700" cy="2036400"/>
          </a:xfrm>
          <a:prstGeom prst="rect">
            <a:avLst/>
          </a:prstGeom>
          <a:noFill/>
        </p:spPr>
        <p:txBody>
          <a:bodyPr anchorCtr="0" anchor="t" bIns="91425" lIns="91425" spcFirstLastPara="1" rIns="91425" wrap="square" tIns="91425">
            <a:noAutofit/>
          </a:bodyPr>
          <a:lstStyle>
            <a:lvl1pPr lvl="0" rtl="0" algn="l">
              <a:lnSpc>
                <a:spcPct val="100000"/>
              </a:lnSpc>
              <a:spcBef>
                <a:spcPts val="0"/>
              </a:spcBef>
              <a:spcAft>
                <a:spcPts val="0"/>
              </a:spcAft>
              <a:buClr>
                <a:schemeClr val="dk1"/>
              </a:buClr>
              <a:buSzPts val="2800"/>
              <a:buNone/>
              <a:defRPr sz="2800">
                <a:solidFill>
                  <a:schemeClr val="dk1"/>
                </a:solidFill>
              </a:defRPr>
            </a:lvl1pPr>
            <a:lvl2pPr lvl="1" rtl="0" algn="l">
              <a:lnSpc>
                <a:spcPct val="100000"/>
              </a:lnSpc>
              <a:spcBef>
                <a:spcPts val="0"/>
              </a:spcBef>
              <a:spcAft>
                <a:spcPts val="0"/>
              </a:spcAft>
              <a:buClr>
                <a:schemeClr val="dk1"/>
              </a:buClr>
              <a:buSzPts val="2800"/>
              <a:buNone/>
              <a:defRPr sz="2800">
                <a:solidFill>
                  <a:schemeClr val="dk1"/>
                </a:solidFill>
              </a:defRPr>
            </a:lvl2pPr>
            <a:lvl3pPr lvl="2" rtl="0" algn="l">
              <a:lnSpc>
                <a:spcPct val="100000"/>
              </a:lnSpc>
              <a:spcBef>
                <a:spcPts val="0"/>
              </a:spcBef>
              <a:spcAft>
                <a:spcPts val="0"/>
              </a:spcAft>
              <a:buClr>
                <a:schemeClr val="dk1"/>
              </a:buClr>
              <a:buSzPts val="2800"/>
              <a:buNone/>
              <a:defRPr sz="2800">
                <a:solidFill>
                  <a:schemeClr val="dk1"/>
                </a:solidFill>
              </a:defRPr>
            </a:lvl3pPr>
            <a:lvl4pPr lvl="3" rtl="0" algn="l">
              <a:lnSpc>
                <a:spcPct val="100000"/>
              </a:lnSpc>
              <a:spcBef>
                <a:spcPts val="0"/>
              </a:spcBef>
              <a:spcAft>
                <a:spcPts val="0"/>
              </a:spcAft>
              <a:buClr>
                <a:schemeClr val="dk1"/>
              </a:buClr>
              <a:buSzPts val="2800"/>
              <a:buNone/>
              <a:defRPr sz="2800">
                <a:solidFill>
                  <a:schemeClr val="dk1"/>
                </a:solidFill>
              </a:defRPr>
            </a:lvl4pPr>
            <a:lvl5pPr lvl="4" rtl="0" algn="l">
              <a:lnSpc>
                <a:spcPct val="100000"/>
              </a:lnSpc>
              <a:spcBef>
                <a:spcPts val="0"/>
              </a:spcBef>
              <a:spcAft>
                <a:spcPts val="0"/>
              </a:spcAft>
              <a:buClr>
                <a:schemeClr val="dk1"/>
              </a:buClr>
              <a:buSzPts val="2800"/>
              <a:buNone/>
              <a:defRPr sz="2800">
                <a:solidFill>
                  <a:schemeClr val="dk1"/>
                </a:solidFill>
              </a:defRPr>
            </a:lvl5pPr>
            <a:lvl6pPr lvl="5" rtl="0" algn="l">
              <a:lnSpc>
                <a:spcPct val="100000"/>
              </a:lnSpc>
              <a:spcBef>
                <a:spcPts val="0"/>
              </a:spcBef>
              <a:spcAft>
                <a:spcPts val="0"/>
              </a:spcAft>
              <a:buClr>
                <a:schemeClr val="dk1"/>
              </a:buClr>
              <a:buSzPts val="2800"/>
              <a:buNone/>
              <a:defRPr sz="2800">
                <a:solidFill>
                  <a:schemeClr val="dk1"/>
                </a:solidFill>
              </a:defRPr>
            </a:lvl6pPr>
            <a:lvl7pPr lvl="6" rtl="0" algn="l">
              <a:lnSpc>
                <a:spcPct val="100000"/>
              </a:lnSpc>
              <a:spcBef>
                <a:spcPts val="0"/>
              </a:spcBef>
              <a:spcAft>
                <a:spcPts val="0"/>
              </a:spcAft>
              <a:buClr>
                <a:schemeClr val="dk1"/>
              </a:buClr>
              <a:buSzPts val="2800"/>
              <a:buNone/>
              <a:defRPr sz="2800">
                <a:solidFill>
                  <a:schemeClr val="dk1"/>
                </a:solidFill>
              </a:defRPr>
            </a:lvl7pPr>
            <a:lvl8pPr lvl="7" rtl="0" algn="l">
              <a:lnSpc>
                <a:spcPct val="100000"/>
              </a:lnSpc>
              <a:spcBef>
                <a:spcPts val="0"/>
              </a:spcBef>
              <a:spcAft>
                <a:spcPts val="0"/>
              </a:spcAft>
              <a:buClr>
                <a:schemeClr val="dk1"/>
              </a:buClr>
              <a:buSzPts val="2800"/>
              <a:buNone/>
              <a:defRPr sz="2800">
                <a:solidFill>
                  <a:schemeClr val="dk1"/>
                </a:solidFill>
              </a:defRPr>
            </a:lvl8pPr>
            <a:lvl9pPr lvl="8" rtl="0" algn="l">
              <a:lnSpc>
                <a:spcPct val="100000"/>
              </a:lnSpc>
              <a:spcBef>
                <a:spcPts val="0"/>
              </a:spcBef>
              <a:spcAft>
                <a:spcPts val="0"/>
              </a:spcAft>
              <a:buClr>
                <a:schemeClr val="dk1"/>
              </a:buClr>
              <a:buSzPts val="2800"/>
              <a:buNone/>
              <a:defRPr sz="2800">
                <a:solidFill>
                  <a:schemeClr val="dk1"/>
                </a:solidFill>
              </a:defRPr>
            </a:lvl9pPr>
          </a:lstStyle>
          <a:p/>
        </p:txBody>
      </p:sp>
      <p:sp>
        <p:nvSpPr>
          <p:cNvPr id="84" name="Google Shape;84;p13"/>
          <p:cNvSpPr txBox="1"/>
          <p:nvPr>
            <p:ph idx="1" type="body"/>
          </p:nvPr>
        </p:nvSpPr>
        <p:spPr>
          <a:xfrm>
            <a:off x="3529200" y="2540450"/>
            <a:ext cx="5295300" cy="2036400"/>
          </a:xfrm>
          <a:prstGeom prst="rect">
            <a:avLst/>
          </a:prstGeom>
          <a:noFill/>
        </p:spPr>
        <p:txBody>
          <a:bodyPr anchorCtr="0" anchor="t" bIns="91425" lIns="91425" spcFirstLastPara="1" rIns="91425" wrap="square" tIns="91425">
            <a:noAutofit/>
          </a:bodyPr>
          <a:lstStyle>
            <a:lvl1pPr indent="-330200" lvl="0" marL="457200" rtl="0" algn="l">
              <a:lnSpc>
                <a:spcPct val="115000"/>
              </a:lnSpc>
              <a:spcBef>
                <a:spcPts val="0"/>
              </a:spcBef>
              <a:spcAft>
                <a:spcPts val="0"/>
              </a:spcAft>
              <a:buClr>
                <a:schemeClr val="dk2"/>
              </a:buClr>
              <a:buSzPts val="1600"/>
              <a:buChar char="●"/>
              <a:defRPr sz="1600">
                <a:solidFill>
                  <a:schemeClr val="dk2"/>
                </a:solidFill>
              </a:defRPr>
            </a:lvl1pPr>
            <a:lvl2pPr indent="-317500" lvl="1" marL="914400" rtl="0" algn="l">
              <a:lnSpc>
                <a:spcPct val="115000"/>
              </a:lnSpc>
              <a:spcBef>
                <a:spcPts val="1600"/>
              </a:spcBef>
              <a:spcAft>
                <a:spcPts val="0"/>
              </a:spcAft>
              <a:buClr>
                <a:schemeClr val="dk2"/>
              </a:buClr>
              <a:buSzPts val="1400"/>
              <a:buChar char="○"/>
              <a:defRPr sz="1400">
                <a:solidFill>
                  <a:schemeClr val="dk2"/>
                </a:solidFill>
              </a:defRPr>
            </a:lvl2pPr>
            <a:lvl3pPr indent="-317500" lvl="2" marL="1371600" rtl="0" algn="l">
              <a:lnSpc>
                <a:spcPct val="115000"/>
              </a:lnSpc>
              <a:spcBef>
                <a:spcPts val="1600"/>
              </a:spcBef>
              <a:spcAft>
                <a:spcPts val="0"/>
              </a:spcAft>
              <a:buClr>
                <a:schemeClr val="dk2"/>
              </a:buClr>
              <a:buSzPts val="1400"/>
              <a:buChar char="■"/>
              <a:defRPr sz="1400">
                <a:solidFill>
                  <a:schemeClr val="dk2"/>
                </a:solidFill>
              </a:defRPr>
            </a:lvl3pPr>
            <a:lvl4pPr indent="-317500" lvl="3" marL="1828800" rtl="0" algn="l">
              <a:lnSpc>
                <a:spcPct val="115000"/>
              </a:lnSpc>
              <a:spcBef>
                <a:spcPts val="1600"/>
              </a:spcBef>
              <a:spcAft>
                <a:spcPts val="0"/>
              </a:spcAft>
              <a:buClr>
                <a:schemeClr val="dk2"/>
              </a:buClr>
              <a:buSzPts val="1400"/>
              <a:buChar char="●"/>
              <a:defRPr sz="1400">
                <a:solidFill>
                  <a:schemeClr val="dk2"/>
                </a:solidFill>
              </a:defRPr>
            </a:lvl4pPr>
            <a:lvl5pPr indent="-317500" lvl="4" marL="2286000" rtl="0" algn="l">
              <a:lnSpc>
                <a:spcPct val="115000"/>
              </a:lnSpc>
              <a:spcBef>
                <a:spcPts val="1600"/>
              </a:spcBef>
              <a:spcAft>
                <a:spcPts val="0"/>
              </a:spcAft>
              <a:buClr>
                <a:schemeClr val="dk2"/>
              </a:buClr>
              <a:buSzPts val="1400"/>
              <a:buChar char="○"/>
              <a:defRPr sz="1400">
                <a:solidFill>
                  <a:schemeClr val="dk2"/>
                </a:solidFill>
              </a:defRPr>
            </a:lvl5pPr>
            <a:lvl6pPr indent="-317500" lvl="5" marL="2743200" rtl="0" algn="l">
              <a:lnSpc>
                <a:spcPct val="115000"/>
              </a:lnSpc>
              <a:spcBef>
                <a:spcPts val="1600"/>
              </a:spcBef>
              <a:spcAft>
                <a:spcPts val="0"/>
              </a:spcAft>
              <a:buClr>
                <a:schemeClr val="dk2"/>
              </a:buClr>
              <a:buSzPts val="1400"/>
              <a:buChar char="■"/>
              <a:defRPr sz="1400">
                <a:solidFill>
                  <a:schemeClr val="dk2"/>
                </a:solidFill>
              </a:defRPr>
            </a:lvl6pPr>
            <a:lvl7pPr indent="-317500" lvl="6" marL="3200400" rtl="0" algn="l">
              <a:lnSpc>
                <a:spcPct val="115000"/>
              </a:lnSpc>
              <a:spcBef>
                <a:spcPts val="1600"/>
              </a:spcBef>
              <a:spcAft>
                <a:spcPts val="0"/>
              </a:spcAft>
              <a:buClr>
                <a:schemeClr val="dk2"/>
              </a:buClr>
              <a:buSzPts val="1400"/>
              <a:buChar char="●"/>
              <a:defRPr sz="1400">
                <a:solidFill>
                  <a:schemeClr val="dk2"/>
                </a:solidFill>
              </a:defRPr>
            </a:lvl7pPr>
            <a:lvl8pPr indent="-317500" lvl="7" marL="3657600" rtl="0" algn="l">
              <a:lnSpc>
                <a:spcPct val="115000"/>
              </a:lnSpc>
              <a:spcBef>
                <a:spcPts val="1600"/>
              </a:spcBef>
              <a:spcAft>
                <a:spcPts val="0"/>
              </a:spcAft>
              <a:buClr>
                <a:schemeClr val="dk2"/>
              </a:buClr>
              <a:buSzPts val="1400"/>
              <a:buChar char="○"/>
              <a:defRPr sz="1400">
                <a:solidFill>
                  <a:schemeClr val="dk2"/>
                </a:solidFill>
              </a:defRPr>
            </a:lvl8pPr>
            <a:lvl9pPr indent="-317500" lvl="8" marL="4114800" rtl="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85" name="Google Shape;85;p13"/>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rtl="0" algn="r">
              <a:lnSpc>
                <a:spcPct val="100000"/>
              </a:lnSpc>
              <a:spcAft>
                <a:spcPts val="0"/>
              </a:spcAft>
              <a:buNone/>
              <a:defRPr sz="1000">
                <a:solidFill>
                  <a:schemeClr val="dk2"/>
                </a:solidFill>
              </a:defRPr>
            </a:lvl1pPr>
            <a:lvl2pPr lvl="1" rtl="0" algn="r">
              <a:lnSpc>
                <a:spcPct val="100000"/>
              </a:lnSpc>
              <a:spcAft>
                <a:spcPts val="0"/>
              </a:spcAft>
              <a:buNone/>
              <a:defRPr sz="1000">
                <a:solidFill>
                  <a:schemeClr val="dk2"/>
                </a:solidFill>
              </a:defRPr>
            </a:lvl2pPr>
            <a:lvl3pPr lvl="2" rtl="0" algn="r">
              <a:lnSpc>
                <a:spcPct val="100000"/>
              </a:lnSpc>
              <a:spcAft>
                <a:spcPts val="0"/>
              </a:spcAft>
              <a:buNone/>
              <a:defRPr sz="1000">
                <a:solidFill>
                  <a:schemeClr val="dk2"/>
                </a:solidFill>
              </a:defRPr>
            </a:lvl3pPr>
            <a:lvl4pPr lvl="3" rtl="0" algn="r">
              <a:lnSpc>
                <a:spcPct val="100000"/>
              </a:lnSpc>
              <a:spcAft>
                <a:spcPts val="0"/>
              </a:spcAft>
              <a:buNone/>
              <a:defRPr sz="1000">
                <a:solidFill>
                  <a:schemeClr val="dk2"/>
                </a:solidFill>
              </a:defRPr>
            </a:lvl4pPr>
            <a:lvl5pPr lvl="4" rtl="0" algn="r">
              <a:lnSpc>
                <a:spcPct val="100000"/>
              </a:lnSpc>
              <a:spcAft>
                <a:spcPts val="0"/>
              </a:spcAft>
              <a:buNone/>
              <a:defRPr sz="1000">
                <a:solidFill>
                  <a:schemeClr val="dk2"/>
                </a:solidFill>
              </a:defRPr>
            </a:lvl5pPr>
            <a:lvl6pPr lvl="5" rtl="0" algn="r">
              <a:lnSpc>
                <a:spcPct val="100000"/>
              </a:lnSpc>
              <a:spcAft>
                <a:spcPts val="0"/>
              </a:spcAft>
              <a:buNone/>
              <a:defRPr sz="1000">
                <a:solidFill>
                  <a:schemeClr val="dk2"/>
                </a:solidFill>
              </a:defRPr>
            </a:lvl6pPr>
            <a:lvl7pPr lvl="6" rtl="0" algn="r">
              <a:lnSpc>
                <a:spcPct val="100000"/>
              </a:lnSpc>
              <a:spcAft>
                <a:spcPts val="0"/>
              </a:spcAft>
              <a:buNone/>
              <a:defRPr sz="1000">
                <a:solidFill>
                  <a:schemeClr val="dk2"/>
                </a:solidFill>
              </a:defRPr>
            </a:lvl7pPr>
            <a:lvl8pPr lvl="7" rtl="0" algn="r">
              <a:lnSpc>
                <a:spcPct val="100000"/>
              </a:lnSpc>
              <a:spcAft>
                <a:spcPts val="0"/>
              </a:spcAft>
              <a:buNone/>
              <a:defRPr sz="1000">
                <a:solidFill>
                  <a:schemeClr val="dk2"/>
                </a:solidFill>
              </a:defRPr>
            </a:lvl8pPr>
            <a:lvl9pPr lvl="8" rtl="0"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9" name="Shape 19"/>
        <p:cNvGrpSpPr/>
        <p:nvPr/>
      </p:nvGrpSpPr>
      <p:grpSpPr>
        <a:xfrm>
          <a:off x="0" y="0"/>
          <a:ext cx="0" cy="0"/>
          <a:chOff x="0" y="0"/>
          <a:chExt cx="0" cy="0"/>
        </a:xfrm>
      </p:grpSpPr>
      <p:grpSp>
        <p:nvGrpSpPr>
          <p:cNvPr id="20" name="Google Shape;20;p3"/>
          <p:cNvGrpSpPr/>
          <p:nvPr/>
        </p:nvGrpSpPr>
        <p:grpSpPr>
          <a:xfrm>
            <a:off x="6098378" y="5"/>
            <a:ext cx="3045625" cy="2030570"/>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 name="Google Shape;26;p3"/>
          <p:cNvSpPr txBox="1"/>
          <p:nvPr>
            <p:ph type="title"/>
          </p:nvPr>
        </p:nvSpPr>
        <p:spPr>
          <a:xfrm>
            <a:off x="598100" y="2152347"/>
            <a:ext cx="8222100" cy="838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p:txBody>
      </p:sp>
      <p:sp>
        <p:nvSpPr>
          <p:cNvPr id="27" name="Google Shape;27;p3"/>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8" name="Shape 28"/>
        <p:cNvGrpSpPr/>
        <p:nvPr/>
      </p:nvGrpSpPr>
      <p:grpSpPr>
        <a:xfrm>
          <a:off x="0" y="0"/>
          <a:ext cx="0" cy="0"/>
          <a:chOff x="0" y="0"/>
          <a:chExt cx="0" cy="0"/>
        </a:xfrm>
      </p:grpSpPr>
      <p:grpSp>
        <p:nvGrpSpPr>
          <p:cNvPr id="29" name="Google Shape;29;p4"/>
          <p:cNvGrpSpPr/>
          <p:nvPr/>
        </p:nvGrpSpPr>
        <p:grpSpPr>
          <a:xfrm>
            <a:off x="0" y="3903669"/>
            <a:ext cx="9144000" cy="1239925"/>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4"/>
            <p:cNvSpPr/>
            <p:nvPr/>
          </p:nvSpPr>
          <p:spPr>
            <a:xfrm flipH="1">
              <a:off x="6181163"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4"/>
            <p:cNvSpPr/>
            <p:nvPr/>
          </p:nvSpPr>
          <p:spPr>
            <a:xfrm>
              <a:off x="7170274" y="3903669"/>
              <a:ext cx="989100" cy="987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4"/>
            <p:cNvSpPr/>
            <p:nvPr/>
          </p:nvSpPr>
          <p:spPr>
            <a:xfrm>
              <a:off x="0" y="4891594"/>
              <a:ext cx="9144000" cy="252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 name="Google Shape;35;p4"/>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6" name="Google Shape;36;p4"/>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37" name="Google Shape;37;p4"/>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8" name="Shape 38"/>
        <p:cNvGrpSpPr/>
        <p:nvPr/>
      </p:nvGrpSpPr>
      <p:grpSpPr>
        <a:xfrm>
          <a:off x="0" y="0"/>
          <a:ext cx="0" cy="0"/>
          <a:chOff x="0" y="0"/>
          <a:chExt cx="0" cy="0"/>
        </a:xfrm>
      </p:grpSpPr>
      <p:sp>
        <p:nvSpPr>
          <p:cNvPr id="39" name="Google Shape;39;p5"/>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0" name="Google Shape;40;p5"/>
          <p:cNvSpPr txBox="1"/>
          <p:nvPr>
            <p:ph idx="1" type="body"/>
          </p:nvPr>
        </p:nvSpPr>
        <p:spPr>
          <a:xfrm>
            <a:off x="311700" y="1229975"/>
            <a:ext cx="3999900" cy="3339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1" name="Google Shape;41;p5"/>
          <p:cNvSpPr txBox="1"/>
          <p:nvPr>
            <p:ph idx="2" type="body"/>
          </p:nvPr>
        </p:nvSpPr>
        <p:spPr>
          <a:xfrm>
            <a:off x="4832400" y="1229975"/>
            <a:ext cx="3999900" cy="3339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2" name="Google Shape;42;p5"/>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3" name="Shape 43"/>
        <p:cNvGrpSpPr/>
        <p:nvPr/>
      </p:nvGrpSpPr>
      <p:grpSpPr>
        <a:xfrm>
          <a:off x="0" y="0"/>
          <a:ext cx="0" cy="0"/>
          <a:chOff x="0" y="0"/>
          <a:chExt cx="0" cy="0"/>
        </a:xfrm>
      </p:grpSpPr>
      <p:sp>
        <p:nvSpPr>
          <p:cNvPr id="44" name="Google Shape;44;p6"/>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5" name="Google Shape;45;p6"/>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46" name="Shape 46"/>
        <p:cNvGrpSpPr/>
        <p:nvPr/>
      </p:nvGrpSpPr>
      <p:grpSpPr>
        <a:xfrm>
          <a:off x="0" y="0"/>
          <a:ext cx="0" cy="0"/>
          <a:chOff x="0" y="0"/>
          <a:chExt cx="0" cy="0"/>
        </a:xfrm>
      </p:grpSpPr>
      <p:sp>
        <p:nvSpPr>
          <p:cNvPr id="47" name="Google Shape;47;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8" name="Google Shape;48;p7"/>
          <p:cNvSpPr txBox="1"/>
          <p:nvPr>
            <p:ph idx="1" type="body"/>
          </p:nvPr>
        </p:nvSpPr>
        <p:spPr>
          <a:xfrm>
            <a:off x="311700" y="1465804"/>
            <a:ext cx="2808000" cy="3103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9" name="Google Shape;49;p7"/>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4"/>
        </a:solidFill>
      </p:bgPr>
    </p:bg>
    <p:spTree>
      <p:nvGrpSpPr>
        <p:cNvPr id="50" name="Shape 50"/>
        <p:cNvGrpSpPr/>
        <p:nvPr/>
      </p:nvGrpSpPr>
      <p:grpSpPr>
        <a:xfrm>
          <a:off x="0" y="0"/>
          <a:ext cx="0" cy="0"/>
          <a:chOff x="0" y="0"/>
          <a:chExt cx="0" cy="0"/>
        </a:xfrm>
      </p:grpSpPr>
      <p:grpSp>
        <p:nvGrpSpPr>
          <p:cNvPr id="51" name="Google Shape;51;p8"/>
          <p:cNvGrpSpPr/>
          <p:nvPr/>
        </p:nvGrpSpPr>
        <p:grpSpPr>
          <a:xfrm>
            <a:off x="6098378" y="5"/>
            <a:ext cx="3045625" cy="2030570"/>
            <a:chOff x="6098378" y="5"/>
            <a:chExt cx="3045625" cy="2030570"/>
          </a:xfrm>
        </p:grpSpPr>
        <p:sp>
          <p:nvSpPr>
            <p:cNvPr id="52" name="Google Shape;52;p8"/>
            <p:cNvSpPr/>
            <p:nvPr/>
          </p:nvSpPr>
          <p:spPr>
            <a:xfrm>
              <a:off x="8128803" y="16"/>
              <a:ext cx="1015200" cy="1015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8"/>
            <p:cNvSpPr/>
            <p:nvPr/>
          </p:nvSpPr>
          <p:spPr>
            <a:xfrm flipH="1">
              <a:off x="7113463" y="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8"/>
            <p:cNvSpPr/>
            <p:nvPr/>
          </p:nvSpPr>
          <p:spPr>
            <a:xfrm flipH="1" rot="10800000">
              <a:off x="7113588" y="107"/>
              <a:ext cx="1015200" cy="10152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8"/>
            <p:cNvSpPr/>
            <p:nvPr/>
          </p:nvSpPr>
          <p:spPr>
            <a:xfrm rot="10800000">
              <a:off x="6098378" y="97"/>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8"/>
            <p:cNvSpPr/>
            <p:nvPr/>
          </p:nvSpPr>
          <p:spPr>
            <a:xfrm rot="10800000">
              <a:off x="8128789" y="101537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 name="Google Shape;57;p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58" name="Google Shape;58;p8"/>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59" name="Shape 59"/>
        <p:cNvGrpSpPr/>
        <p:nvPr/>
      </p:nvGrpSpPr>
      <p:grpSpPr>
        <a:xfrm>
          <a:off x="0" y="0"/>
          <a:ext cx="0" cy="0"/>
          <a:chOff x="0" y="0"/>
          <a:chExt cx="0" cy="0"/>
        </a:xfrm>
      </p:grpSpPr>
      <p:sp>
        <p:nvSpPr>
          <p:cNvPr id="60" name="Google Shape;60;p9"/>
          <p:cNvSpPr/>
          <p:nvPr/>
        </p:nvSpPr>
        <p:spPr>
          <a:xfrm>
            <a:off x="4572000" y="-1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1" name="Google Shape;6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62" name="Google Shape;62;p9"/>
          <p:cNvSpPr txBox="1"/>
          <p:nvPr>
            <p:ph type="title"/>
          </p:nvPr>
        </p:nvSpPr>
        <p:spPr>
          <a:xfrm>
            <a:off x="265500" y="1151100"/>
            <a:ext cx="4045200" cy="15645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3" name="Google Shape;63;p9"/>
          <p:cNvSpPr txBox="1"/>
          <p:nvPr>
            <p:ph idx="1" type="subTitle"/>
          </p:nvPr>
        </p:nvSpPr>
        <p:spPr>
          <a:xfrm>
            <a:off x="265500" y="2769001"/>
            <a:ext cx="4045200" cy="1269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4" name="Google Shape;64;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65" name="Google Shape;65;p9"/>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66" name="Shape 66"/>
        <p:cNvGrpSpPr/>
        <p:nvPr/>
      </p:nvGrpSpPr>
      <p:grpSpPr>
        <a:xfrm>
          <a:off x="0" y="0"/>
          <a:ext cx="0" cy="0"/>
          <a:chOff x="0" y="0"/>
          <a:chExt cx="0" cy="0"/>
        </a:xfrm>
      </p:grpSpPr>
      <p:sp>
        <p:nvSpPr>
          <p:cNvPr id="67" name="Google Shape;67;p10"/>
          <p:cNvSpPr txBox="1"/>
          <p:nvPr>
            <p:ph idx="1" type="body"/>
          </p:nvPr>
        </p:nvSpPr>
        <p:spPr>
          <a:xfrm>
            <a:off x="319500" y="423057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68" name="Google Shape;68;p10"/>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geometr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10000"/>
            <a:ext cx="8520600" cy="607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p:txBody>
      </p:sp>
      <p:sp>
        <p:nvSpPr>
          <p:cNvPr id="7" name="Google Shape;7;p1"/>
          <p:cNvSpPr txBox="1"/>
          <p:nvPr>
            <p:ph idx="1" type="body"/>
          </p:nvPr>
        </p:nvSpPr>
        <p:spPr>
          <a:xfrm>
            <a:off x="311700" y="1229875"/>
            <a:ext cx="8520600" cy="3339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indent="-317500" lvl="1" marL="9144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indent="-317500" lvl="2" marL="13716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indent="-317500" lvl="3" marL="18288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indent="-317500" lvl="4" marL="22860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indent="-317500" lvl="5" marL="27432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indent="-317500" lvl="6" marL="32004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indent="-317500" lvl="7" marL="36576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indent="-317500" lvl="8" marL="411480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p:txBody>
      </p:sp>
      <p:sp>
        <p:nvSpPr>
          <p:cNvPr id="8" name="Google Shape;8;p1"/>
          <p:cNvSpPr txBox="1"/>
          <p:nvPr>
            <p:ph idx="12" type="sldNum"/>
          </p:nvPr>
        </p:nvSpPr>
        <p:spPr>
          <a:xfrm>
            <a:off x="8460431" y="4651190"/>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1"/>
                </a:solidFill>
                <a:latin typeface="Roboto"/>
                <a:ea typeface="Roboto"/>
                <a:cs typeface="Roboto"/>
                <a:sym typeface="Roboto"/>
              </a:defRPr>
            </a:lvl1pPr>
            <a:lvl2pPr lvl="1" algn="r">
              <a:buNone/>
              <a:defRPr sz="1000">
                <a:solidFill>
                  <a:schemeClr val="lt1"/>
                </a:solidFill>
                <a:latin typeface="Roboto"/>
                <a:ea typeface="Roboto"/>
                <a:cs typeface="Roboto"/>
                <a:sym typeface="Roboto"/>
              </a:defRPr>
            </a:lvl2pPr>
            <a:lvl3pPr lvl="2" algn="r">
              <a:buNone/>
              <a:defRPr sz="1000">
                <a:solidFill>
                  <a:schemeClr val="lt1"/>
                </a:solidFill>
                <a:latin typeface="Roboto"/>
                <a:ea typeface="Roboto"/>
                <a:cs typeface="Roboto"/>
                <a:sym typeface="Roboto"/>
              </a:defRPr>
            </a:lvl3pPr>
            <a:lvl4pPr lvl="3" algn="r">
              <a:buNone/>
              <a:defRPr sz="1000">
                <a:solidFill>
                  <a:schemeClr val="lt1"/>
                </a:solidFill>
                <a:latin typeface="Roboto"/>
                <a:ea typeface="Roboto"/>
                <a:cs typeface="Roboto"/>
                <a:sym typeface="Roboto"/>
              </a:defRPr>
            </a:lvl4pPr>
            <a:lvl5pPr lvl="4" algn="r">
              <a:buNone/>
              <a:defRPr sz="1000">
                <a:solidFill>
                  <a:schemeClr val="lt1"/>
                </a:solidFill>
                <a:latin typeface="Roboto"/>
                <a:ea typeface="Roboto"/>
                <a:cs typeface="Roboto"/>
                <a:sym typeface="Roboto"/>
              </a:defRPr>
            </a:lvl5pPr>
            <a:lvl6pPr lvl="5" algn="r">
              <a:buNone/>
              <a:defRPr sz="1000">
                <a:solidFill>
                  <a:schemeClr val="lt1"/>
                </a:solidFill>
                <a:latin typeface="Roboto"/>
                <a:ea typeface="Roboto"/>
                <a:cs typeface="Roboto"/>
                <a:sym typeface="Roboto"/>
              </a:defRPr>
            </a:lvl6pPr>
            <a:lvl7pPr lvl="6" algn="r">
              <a:buNone/>
              <a:defRPr sz="1000">
                <a:solidFill>
                  <a:schemeClr val="lt1"/>
                </a:solidFill>
                <a:latin typeface="Roboto"/>
                <a:ea typeface="Roboto"/>
                <a:cs typeface="Roboto"/>
                <a:sym typeface="Roboto"/>
              </a:defRPr>
            </a:lvl7pPr>
            <a:lvl8pPr lvl="7" algn="r">
              <a:buNone/>
              <a:defRPr sz="1000">
                <a:solidFill>
                  <a:schemeClr val="lt1"/>
                </a:solidFill>
                <a:latin typeface="Roboto"/>
                <a:ea typeface="Roboto"/>
                <a:cs typeface="Roboto"/>
                <a:sym typeface="Roboto"/>
              </a:defRPr>
            </a:lvl8pPr>
            <a:lvl9pPr lvl="8" algn="r">
              <a:buNone/>
              <a:defRPr sz="1000">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0.xml"/><Relationship Id="rId3" Type="http://schemas.openxmlformats.org/officeDocument/2006/relationships/image" Target="../media/image65.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4.xml"/><Relationship Id="rId3" Type="http://schemas.openxmlformats.org/officeDocument/2006/relationships/image" Target="../media/image66.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5.xml"/><Relationship Id="rId3" Type="http://schemas.openxmlformats.org/officeDocument/2006/relationships/image" Target="../media/image63.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6.xml"/><Relationship Id="rId3" Type="http://schemas.openxmlformats.org/officeDocument/2006/relationships/image" Target="../media/image72.jpg"/><Relationship Id="rId4" Type="http://schemas.openxmlformats.org/officeDocument/2006/relationships/hyperlink" Target="http://www.algorithm.co.il/blogs/computer-science/pagerank-recommends-movies/" TargetMode="Externa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9.xml"/><Relationship Id="rId3" Type="http://schemas.openxmlformats.org/officeDocument/2006/relationships/image" Target="../media/image70.png"/><Relationship Id="rId4" Type="http://schemas.openxmlformats.org/officeDocument/2006/relationships/image" Target="../media/image6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1.xml"/><Relationship Id="rId3" Type="http://schemas.openxmlformats.org/officeDocument/2006/relationships/hyperlink" Target="https://www.cs.princeton.edu/~chazelle/courses/BIB/pagerank.htm" TargetMode="External"/><Relationship Id="rId4" Type="http://schemas.openxmlformats.org/officeDocument/2006/relationships/hyperlink" Target="http://pr.efactory.de/e-further-factors.shtml" TargetMode="External"/><Relationship Id="rId5" Type="http://schemas.openxmlformats.org/officeDocument/2006/relationships/hyperlink" Target="https://www.youtube.com/watch?v=qxEkY8OScYY" TargetMode="External"/><Relationship Id="rId6" Type="http://schemas.openxmlformats.org/officeDocument/2006/relationships/hyperlink" Target="https://home.ie.cuhk.edu.hk/~wkshum/papers/pagerank.pdf" TargetMode="Externa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2.xml"/><Relationship Id="rId3" Type="http://schemas.openxmlformats.org/officeDocument/2006/relationships/image" Target="../media/image68.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23.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hyperlink" Target="https://en.wikipedia.org/wiki/Adjacency_matrix" TargetMode="Externa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hyperlink" Target="https://en.wikipedia.org/wiki/Adjacency_matrix" TargetMode="External"/><Relationship Id="rId4" Type="http://schemas.openxmlformats.org/officeDocument/2006/relationships/image" Target="../media/image22.png"/><Relationship Id="rId5"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hyperlink" Target="https://en.wikipedia.org/wiki/Steady_state" TargetMode="External"/><Relationship Id="rId4" Type="http://schemas.openxmlformats.org/officeDocument/2006/relationships/hyperlink" Target="https://en.wikipedia.org/wiki/Identity_matrix" TargetMode="External"/><Relationship Id="rId5" Type="http://schemas.openxmlformats.org/officeDocument/2006/relationships/image" Target="../media/image21.png"/><Relationship Id="rId6" Type="http://schemas.openxmlformats.org/officeDocument/2006/relationships/image" Target="../media/image19.png"/><Relationship Id="rId7"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hyperlink" Target="https://en.wikipedia.org/wiki/Stochastic_matrix"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hyperlink" Target="https://en.wikipedia.org/wiki/Sergey_Brin" TargetMode="External"/><Relationship Id="rId4" Type="http://schemas.openxmlformats.org/officeDocument/2006/relationships/hyperlink" Target="https://en.wikipedia.org/wiki/Stanford_University" TargetMode="External"/><Relationship Id="rId5" Type="http://schemas.openxmlformats.org/officeDocument/2006/relationships/image" Target="../media/image16.png"/><Relationship Id="rId6"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3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2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39.png"/></Relationships>
</file>

<file path=ppt/slides/_rels/slide4.xml.rels><?xml version="1.0" encoding="UTF-8" standalone="yes"?><Relationships xmlns="http://schemas.openxmlformats.org/package/2006/relationships"><Relationship Id="rId11" Type="http://schemas.openxmlformats.org/officeDocument/2006/relationships/image" Target="../media/image4.png"/><Relationship Id="rId10" Type="http://schemas.openxmlformats.org/officeDocument/2006/relationships/hyperlink" Target="https://en.wikipedia.org/wiki/World_Wide_Web" TargetMode="External"/><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hyperlink" Target="https://en.wikipedia.org/wiki/Algorithm" TargetMode="External"/><Relationship Id="rId9" Type="http://schemas.openxmlformats.org/officeDocument/2006/relationships/hyperlink" Target="https://en.wikipedia.org/wiki/Set_(computer_science)" TargetMode="External"/><Relationship Id="rId5" Type="http://schemas.openxmlformats.org/officeDocument/2006/relationships/hyperlink" Target="https://en.wikipedia.org/wiki/Webpages" TargetMode="External"/><Relationship Id="rId6" Type="http://schemas.openxmlformats.org/officeDocument/2006/relationships/hyperlink" Target="https://en.wikipedia.org/wiki/Search_engine" TargetMode="External"/><Relationship Id="rId7" Type="http://schemas.openxmlformats.org/officeDocument/2006/relationships/hyperlink" Target="https://en.wikipedia.org/wiki/Network_theory#Link_analysis" TargetMode="External"/><Relationship Id="rId8" Type="http://schemas.openxmlformats.org/officeDocument/2006/relationships/hyperlink" Target="https://en.wikipedia.org/wiki/Weighting"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2.xml"/><Relationship Id="rId3" Type="http://schemas.openxmlformats.org/officeDocument/2006/relationships/image" Target="../media/image4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3.xml"/><Relationship Id="rId3" Type="http://schemas.openxmlformats.org/officeDocument/2006/relationships/image" Target="../media/image4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6.xml"/><Relationship Id="rId3" Type="http://schemas.openxmlformats.org/officeDocument/2006/relationships/image" Target="../media/image4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7.xml"/><Relationship Id="rId3" Type="http://schemas.openxmlformats.org/officeDocument/2006/relationships/image" Target="../media/image4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8.xml"/><Relationship Id="rId3" Type="http://schemas.openxmlformats.org/officeDocument/2006/relationships/image" Target="../media/image4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9.xml"/><Relationship Id="rId3" Type="http://schemas.openxmlformats.org/officeDocument/2006/relationships/image" Target="../media/image41.png"/><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0.xml"/><Relationship Id="rId3" Type="http://schemas.openxmlformats.org/officeDocument/2006/relationships/image" Target="../media/image4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1.xml"/><Relationship Id="rId3" Type="http://schemas.openxmlformats.org/officeDocument/2006/relationships/image" Target="../media/image4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2.xml"/><Relationship Id="rId3" Type="http://schemas.openxmlformats.org/officeDocument/2006/relationships/image" Target="../media/image4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4.xml"/><Relationship Id="rId3" Type="http://schemas.openxmlformats.org/officeDocument/2006/relationships/image" Target="../media/image4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5.xml"/><Relationship Id="rId3" Type="http://schemas.openxmlformats.org/officeDocument/2006/relationships/image" Target="../media/image4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6.xml"/><Relationship Id="rId3" Type="http://schemas.openxmlformats.org/officeDocument/2006/relationships/image" Target="../media/image5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7.xml"/><Relationship Id="rId3" Type="http://schemas.openxmlformats.org/officeDocument/2006/relationships/image" Target="../media/image5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8.xml"/><Relationship Id="rId3" Type="http://schemas.openxmlformats.org/officeDocument/2006/relationships/image" Target="../media/image4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9.xml"/><Relationship Id="rId3" Type="http://schemas.openxmlformats.org/officeDocument/2006/relationships/image" Target="../media/image4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0.xml"/><Relationship Id="rId3" Type="http://schemas.openxmlformats.org/officeDocument/2006/relationships/image" Target="../media/image4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1.xml"/><Relationship Id="rId3" Type="http://schemas.openxmlformats.org/officeDocument/2006/relationships/image" Target="../media/image5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2.xml"/><Relationship Id="rId3" Type="http://schemas.openxmlformats.org/officeDocument/2006/relationships/image" Target="../media/image5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3.xml"/><Relationship Id="rId3" Type="http://schemas.openxmlformats.org/officeDocument/2006/relationships/image" Target="../media/image5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4.xml"/><Relationship Id="rId3" Type="http://schemas.openxmlformats.org/officeDocument/2006/relationships/image" Target="../media/image4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5.xml"/><Relationship Id="rId3" Type="http://schemas.openxmlformats.org/officeDocument/2006/relationships/image" Target="../media/image4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0.xml"/><Relationship Id="rId3" Type="http://schemas.openxmlformats.org/officeDocument/2006/relationships/image" Target="../media/image5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1.xml"/><Relationship Id="rId3" Type="http://schemas.openxmlformats.org/officeDocument/2006/relationships/image" Target="../media/image5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2.xml"/><Relationship Id="rId3" Type="http://schemas.openxmlformats.org/officeDocument/2006/relationships/image" Target="../media/image5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3.xml"/><Relationship Id="rId3" Type="http://schemas.openxmlformats.org/officeDocument/2006/relationships/image" Target="../media/image5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6.xml"/><Relationship Id="rId3" Type="http://schemas.openxmlformats.org/officeDocument/2006/relationships/image" Target="../media/image5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7.xml"/><Relationship Id="rId3" Type="http://schemas.openxmlformats.org/officeDocument/2006/relationships/image" Target="../media/image5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9.xml"/><Relationship Id="rId3" Type="http://schemas.openxmlformats.org/officeDocument/2006/relationships/hyperlink" Target="https://news.bbc.co.uk/"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0.xml"/><Relationship Id="rId3" Type="http://schemas.openxmlformats.org/officeDocument/2006/relationships/hyperlink" Target="https://www.phpbb.com/"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1.xml"/><Relationship Id="rId3" Type="http://schemas.openxmlformats.org/officeDocument/2006/relationships/hyperlink" Target="https://www.phpbb.com/"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4.xml"/><Relationship Id="rId3" Type="http://schemas.openxmlformats.org/officeDocument/2006/relationships/image" Target="../media/image7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6.xml"/><Relationship Id="rId3" Type="http://schemas.openxmlformats.org/officeDocument/2006/relationships/image" Target="../media/image5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7.xml"/><Relationship Id="rId3" Type="http://schemas.openxmlformats.org/officeDocument/2006/relationships/image" Target="../media/image57.png"/><Relationship Id="rId4" Type="http://schemas.openxmlformats.org/officeDocument/2006/relationships/image" Target="../media/image60.png"/><Relationship Id="rId5" Type="http://schemas.openxmlformats.org/officeDocument/2006/relationships/image" Target="../media/image5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8.xml"/><Relationship Id="rId3" Type="http://schemas.openxmlformats.org/officeDocument/2006/relationships/image" Target="../media/image6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9.xml"/><Relationship Id="rId3" Type="http://schemas.openxmlformats.org/officeDocument/2006/relationships/image" Target="../media/image5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0.xml"/><Relationship Id="rId3" Type="http://schemas.openxmlformats.org/officeDocument/2006/relationships/image" Target="../media/image64.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2.xml"/><Relationship Id="rId3" Type="http://schemas.openxmlformats.org/officeDocument/2006/relationships/image" Target="../media/image68.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3.xml"/><Relationship Id="rId3" Type="http://schemas.openxmlformats.org/officeDocument/2006/relationships/image" Target="../media/image68.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4.xml"/><Relationship Id="rId3" Type="http://schemas.openxmlformats.org/officeDocument/2006/relationships/image" Target="../media/image68.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6.xml"/><Relationship Id="rId3" Type="http://schemas.openxmlformats.org/officeDocument/2006/relationships/image" Target="../media/image62.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7.xml"/><Relationship Id="rId3" Type="http://schemas.openxmlformats.org/officeDocument/2006/relationships/image" Target="../media/image67.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8.xml"/><Relationship Id="rId3" Type="http://schemas.openxmlformats.org/officeDocument/2006/relationships/image" Target="../media/image71.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9.xml"/><Relationship Id="rId3"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 name="Shape 89"/>
        <p:cNvGrpSpPr/>
        <p:nvPr/>
      </p:nvGrpSpPr>
      <p:grpSpPr>
        <a:xfrm>
          <a:off x="0" y="0"/>
          <a:ext cx="0" cy="0"/>
          <a:chOff x="0" y="0"/>
          <a:chExt cx="0" cy="0"/>
        </a:xfrm>
      </p:grpSpPr>
      <p:sp>
        <p:nvSpPr>
          <p:cNvPr id="90" name="Google Shape;90;p14"/>
          <p:cNvSpPr txBox="1"/>
          <p:nvPr>
            <p:ph type="ctrTitle"/>
          </p:nvPr>
        </p:nvSpPr>
        <p:spPr>
          <a:xfrm>
            <a:off x="292175" y="1203301"/>
            <a:ext cx="8222100" cy="611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i="1" lang="en" sz="2400"/>
              <a:t>                </a:t>
            </a:r>
            <a:r>
              <a:rPr b="1" lang="en" sz="2400"/>
              <a:t>Google PageRank Algorithm and it’s Modification</a:t>
            </a:r>
            <a:endParaRPr b="1" sz="2400"/>
          </a:p>
        </p:txBody>
      </p:sp>
      <p:sp>
        <p:nvSpPr>
          <p:cNvPr id="91" name="Google Shape;91;p14"/>
          <p:cNvSpPr txBox="1"/>
          <p:nvPr>
            <p:ph idx="1" type="subTitle"/>
          </p:nvPr>
        </p:nvSpPr>
        <p:spPr>
          <a:xfrm>
            <a:off x="292163" y="2571738"/>
            <a:ext cx="8222100" cy="43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r>
              <a:rPr lang="en"/>
              <a:t>Presenters-Raj Hansini Khoiwal,Chetan Rajput and Pulaksh Garg</a:t>
            </a:r>
            <a:endParaRPr/>
          </a:p>
        </p:txBody>
      </p:sp>
      <p:pic>
        <p:nvPicPr>
          <p:cNvPr id="92" name="Google Shape;92;p14"/>
          <p:cNvPicPr preferRelativeResize="0"/>
          <p:nvPr/>
        </p:nvPicPr>
        <p:blipFill>
          <a:blip r:embed="rId3">
            <a:alphaModFix/>
          </a:blip>
          <a:stretch>
            <a:fillRect/>
          </a:stretch>
        </p:blipFill>
        <p:spPr>
          <a:xfrm>
            <a:off x="3828400" y="3518575"/>
            <a:ext cx="819277" cy="817800"/>
          </a:xfrm>
          <a:prstGeom prst="rect">
            <a:avLst/>
          </a:prstGeom>
          <a:noFill/>
          <a:ln>
            <a:noFill/>
          </a:ln>
        </p:spPr>
      </p:pic>
      <p:sp>
        <p:nvSpPr>
          <p:cNvPr id="93" name="Google Shape;93;p14"/>
          <p:cNvSpPr txBox="1"/>
          <p:nvPr/>
        </p:nvSpPr>
        <p:spPr>
          <a:xfrm>
            <a:off x="2814725" y="4336375"/>
            <a:ext cx="3177000" cy="43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Roboto"/>
                <a:ea typeface="Roboto"/>
                <a:cs typeface="Roboto"/>
                <a:sym typeface="Roboto"/>
              </a:rPr>
              <a:t>Guide: Dr. Clint P George</a:t>
            </a:r>
            <a:endParaRPr sz="1800">
              <a:solidFill>
                <a:srgbClr val="FFFFFF"/>
              </a:solidFill>
              <a:latin typeface="Roboto"/>
              <a:ea typeface="Roboto"/>
              <a:cs typeface="Roboto"/>
              <a:sym typeface="Roboto"/>
            </a:endParaRPr>
          </a:p>
        </p:txBody>
      </p:sp>
      <p:pic>
        <p:nvPicPr>
          <p:cNvPr id="94" name="Google Shape;94;p14"/>
          <p:cNvPicPr preferRelativeResize="0"/>
          <p:nvPr/>
        </p:nvPicPr>
        <p:blipFill>
          <a:blip r:embed="rId4">
            <a:alphaModFix/>
          </a:blip>
          <a:stretch>
            <a:fillRect/>
          </a:stretch>
        </p:blipFill>
        <p:spPr>
          <a:xfrm>
            <a:off x="4026550" y="206063"/>
            <a:ext cx="1295950" cy="92596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sp>
        <p:nvSpPr>
          <p:cNvPr id="171" name="Google Shape;171;p23"/>
          <p:cNvSpPr txBox="1"/>
          <p:nvPr>
            <p:ph type="title"/>
          </p:nvPr>
        </p:nvSpPr>
        <p:spPr>
          <a:xfrm>
            <a:off x="2241400" y="73450"/>
            <a:ext cx="3701700" cy="56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Natural question</a:t>
            </a:r>
            <a:endParaRPr/>
          </a:p>
        </p:txBody>
      </p:sp>
      <p:sp>
        <p:nvSpPr>
          <p:cNvPr id="172" name="Google Shape;172;p23"/>
          <p:cNvSpPr txBox="1"/>
          <p:nvPr/>
        </p:nvSpPr>
        <p:spPr>
          <a:xfrm>
            <a:off x="162550" y="694950"/>
            <a:ext cx="7380300" cy="64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Roboto"/>
                <a:ea typeface="Roboto"/>
                <a:cs typeface="Roboto"/>
                <a:sym typeface="Roboto"/>
              </a:rPr>
              <a:t>What is the damping factor and why is it set to 0.85?</a:t>
            </a:r>
            <a:endParaRPr sz="2400">
              <a:latin typeface="Roboto"/>
              <a:ea typeface="Roboto"/>
              <a:cs typeface="Roboto"/>
              <a:sym typeface="Roboto"/>
            </a:endParaRPr>
          </a:p>
        </p:txBody>
      </p:sp>
      <p:pic>
        <p:nvPicPr>
          <p:cNvPr id="173" name="Google Shape;173;p23"/>
          <p:cNvPicPr preferRelativeResize="0"/>
          <p:nvPr/>
        </p:nvPicPr>
        <p:blipFill>
          <a:blip r:embed="rId3">
            <a:alphaModFix/>
          </a:blip>
          <a:stretch>
            <a:fillRect/>
          </a:stretch>
        </p:blipFill>
        <p:spPr>
          <a:xfrm>
            <a:off x="6876000" y="1287500"/>
            <a:ext cx="1883582" cy="2568500"/>
          </a:xfrm>
          <a:prstGeom prst="rect">
            <a:avLst/>
          </a:prstGeom>
          <a:noFill/>
          <a:ln>
            <a:noFill/>
          </a:ln>
        </p:spPr>
      </p:pic>
      <p:sp>
        <p:nvSpPr>
          <p:cNvPr id="174" name="Google Shape;174;p23"/>
          <p:cNvSpPr txBox="1"/>
          <p:nvPr/>
        </p:nvSpPr>
        <p:spPr>
          <a:xfrm>
            <a:off x="212775" y="1206775"/>
            <a:ext cx="6443100" cy="37167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The PageRank theory holds that an imaginary surfer who is randomly clicking on links will eventually stop clicking.</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457200" rtl="0" algn="l">
              <a:spcBef>
                <a:spcPts val="0"/>
              </a:spcBef>
              <a:spcAft>
                <a:spcPts val="0"/>
              </a:spcAft>
              <a:buNone/>
            </a:pPr>
            <a:r>
              <a:rPr lang="en" sz="1800"/>
              <a:t> </a:t>
            </a:r>
            <a:endParaRPr sz="1800"/>
          </a:p>
          <a:p>
            <a:pPr indent="0" lvl="0" marL="457200" rtl="0" algn="l">
              <a:spcBef>
                <a:spcPts val="0"/>
              </a:spcBef>
              <a:spcAft>
                <a:spcPts val="0"/>
              </a:spcAft>
              <a:buNone/>
            </a:pPr>
            <a:r>
              <a:t/>
            </a:r>
            <a:endParaRPr sz="1800"/>
          </a:p>
          <a:p>
            <a:pPr indent="0" lvl="0" marL="457200" rtl="0" algn="l">
              <a:spcBef>
                <a:spcPts val="0"/>
              </a:spcBef>
              <a:spcAft>
                <a:spcPts val="0"/>
              </a:spcAft>
              <a:buNone/>
            </a:pPr>
            <a:r>
              <a:t/>
            </a:r>
            <a:endParaRPr sz="1800"/>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4" name="Shape 774"/>
        <p:cNvGrpSpPr/>
        <p:nvPr/>
      </p:nvGrpSpPr>
      <p:grpSpPr>
        <a:xfrm>
          <a:off x="0" y="0"/>
          <a:ext cx="0" cy="0"/>
          <a:chOff x="0" y="0"/>
          <a:chExt cx="0" cy="0"/>
        </a:xfrm>
      </p:grpSpPr>
      <p:sp>
        <p:nvSpPr>
          <p:cNvPr id="775" name="Google Shape;775;p113"/>
          <p:cNvSpPr txBox="1"/>
          <p:nvPr>
            <p:ph type="title"/>
          </p:nvPr>
        </p:nvSpPr>
        <p:spPr>
          <a:xfrm>
            <a:off x="265500" y="303500"/>
            <a:ext cx="4045200" cy="625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Weighted Page Rank</a:t>
            </a:r>
            <a:endParaRPr sz="3000"/>
          </a:p>
        </p:txBody>
      </p:sp>
      <p:sp>
        <p:nvSpPr>
          <p:cNvPr id="776" name="Google Shape;776;p113"/>
          <p:cNvSpPr txBox="1"/>
          <p:nvPr/>
        </p:nvSpPr>
        <p:spPr>
          <a:xfrm>
            <a:off x="-790175" y="1847700"/>
            <a:ext cx="6288900" cy="207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latin typeface="Roboto"/>
              <a:ea typeface="Roboto"/>
              <a:cs typeface="Roboto"/>
              <a:sym typeface="Roboto"/>
            </a:endParaRPr>
          </a:p>
        </p:txBody>
      </p:sp>
      <p:graphicFrame>
        <p:nvGraphicFramePr>
          <p:cNvPr id="777" name="Google Shape;777;p113"/>
          <p:cNvGraphicFramePr/>
          <p:nvPr/>
        </p:nvGraphicFramePr>
        <p:xfrm>
          <a:off x="-121675" y="1713422"/>
          <a:ext cx="3000000" cy="3000000"/>
        </p:xfrm>
        <a:graphic>
          <a:graphicData uri="http://schemas.openxmlformats.org/drawingml/2006/table">
            <a:tbl>
              <a:tblPr>
                <a:noFill/>
                <a:tableStyleId>{B6B0370E-B71C-4E23-A037-F290FC0ABF6B}</a:tableStyleId>
              </a:tblPr>
              <a:tblGrid>
                <a:gridCol w="886475"/>
                <a:gridCol w="886475"/>
                <a:gridCol w="886475"/>
                <a:gridCol w="886475"/>
                <a:gridCol w="886475"/>
              </a:tblGrid>
              <a:tr h="396200">
                <a:tc>
                  <a:txBody>
                    <a:bodyPr/>
                    <a:lstStyle/>
                    <a:p>
                      <a:pPr indent="0" lvl="0" marL="0" rtl="0" algn="ctr">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a:t>A</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0" lvl="0" marL="0" rtl="0" algn="ctr">
                        <a:spcBef>
                          <a:spcPts val="0"/>
                        </a:spcBef>
                        <a:spcAft>
                          <a:spcPts val="0"/>
                        </a:spcAft>
                        <a:buNone/>
                      </a:pPr>
                      <a:r>
                        <a:rPr lang="en"/>
                        <a:t>B</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0" lvl="0" marL="0" rtl="0" algn="ctr">
                        <a:spcBef>
                          <a:spcPts val="0"/>
                        </a:spcBef>
                        <a:spcAft>
                          <a:spcPts val="0"/>
                        </a:spcAft>
                        <a:buNone/>
                      </a:pPr>
                      <a:r>
                        <a:rPr lang="en"/>
                        <a:t>C</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0" lvl="0" marL="0" rtl="0" algn="ctr">
                        <a:spcBef>
                          <a:spcPts val="0"/>
                        </a:spcBef>
                        <a:spcAft>
                          <a:spcPts val="0"/>
                        </a:spcAft>
                        <a:buNone/>
                      </a:pPr>
                      <a:r>
                        <a:rPr lang="en"/>
                        <a:t>D</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2"/>
                      </a:solidFill>
                      <a:prstDash val="solid"/>
                      <a:round/>
                      <a:headEnd len="sm" w="sm" type="none"/>
                      <a:tailEnd len="sm" w="sm" type="none"/>
                    </a:lnB>
                  </a:tcPr>
                </a:tc>
              </a:tr>
              <a:tr h="390450">
                <a:tc>
                  <a:txBody>
                    <a:bodyPr/>
                    <a:lstStyle/>
                    <a:p>
                      <a:pPr indent="0" lvl="0" marL="0" rtl="0" algn="ctr">
                        <a:spcBef>
                          <a:spcPts val="0"/>
                        </a:spcBef>
                        <a:spcAft>
                          <a:spcPts val="0"/>
                        </a:spcAft>
                        <a:buNone/>
                      </a:pPr>
                      <a:r>
                        <a:rPr lang="en"/>
                        <a:t>A</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a:t>0</a:t>
                      </a:r>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0" lvl="0" marL="0" rtl="0" algn="ctr">
                        <a:spcBef>
                          <a:spcPts val="0"/>
                        </a:spcBef>
                        <a:spcAft>
                          <a:spcPts val="0"/>
                        </a:spcAft>
                        <a:buNone/>
                      </a:pPr>
                      <a:r>
                        <a:rPr lang="en"/>
                        <a:t>0</a:t>
                      </a:r>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0" lvl="0" marL="0" rtl="0" algn="ctr">
                        <a:spcBef>
                          <a:spcPts val="0"/>
                        </a:spcBef>
                        <a:spcAft>
                          <a:spcPts val="0"/>
                        </a:spcAft>
                        <a:buNone/>
                      </a:pPr>
                      <a:r>
                        <a:rPr lang="en"/>
                        <a:t>1/2 </a:t>
                      </a:r>
                      <a:r>
                        <a:rPr b="1" lang="en"/>
                        <a:t>*w13</a:t>
                      </a:r>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0" lvl="0" marL="0" rtl="0" algn="ctr">
                        <a:spcBef>
                          <a:spcPts val="0"/>
                        </a:spcBef>
                        <a:spcAft>
                          <a:spcPts val="0"/>
                        </a:spcAft>
                        <a:buNone/>
                      </a:pPr>
                      <a:r>
                        <a:rPr lang="en"/>
                        <a:t>1/2 </a:t>
                      </a:r>
                      <a:r>
                        <a:rPr b="1" lang="en"/>
                        <a:t>*w14</a:t>
                      </a:r>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r>
              <a:tr h="390450">
                <a:tc>
                  <a:txBody>
                    <a:bodyPr/>
                    <a:lstStyle/>
                    <a:p>
                      <a:pPr indent="0" lvl="0" marL="0" rtl="0" algn="ctr">
                        <a:spcBef>
                          <a:spcPts val="0"/>
                        </a:spcBef>
                        <a:spcAft>
                          <a:spcPts val="0"/>
                        </a:spcAft>
                        <a:buNone/>
                      </a:pPr>
                      <a:r>
                        <a:rPr lang="en"/>
                        <a:t>B</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a:t>1 </a:t>
                      </a:r>
                      <a:r>
                        <a:rPr b="1" lang="en"/>
                        <a:t>*w21</a:t>
                      </a:r>
                      <a:endParaRPr b="1"/>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0" lvl="0" marL="0" rtl="0" algn="ctr">
                        <a:spcBef>
                          <a:spcPts val="0"/>
                        </a:spcBef>
                        <a:spcAft>
                          <a:spcPts val="0"/>
                        </a:spcAft>
                        <a:buNone/>
                      </a:pPr>
                      <a:r>
                        <a:rPr lang="en"/>
                        <a:t>0</a:t>
                      </a:r>
                      <a:endParaRPr/>
                    </a:p>
                  </a:txBody>
                  <a:tcPr marT="91425" marB="91425" marR="91425" marL="91425">
                    <a:lnL cap="flat" cmpd="sng" w="9525">
                      <a:solidFill>
                        <a:schemeClr val="lt2"/>
                      </a:solidFill>
                      <a:prstDash val="solid"/>
                      <a:round/>
                      <a:headEnd len="sm" w="sm" type="none"/>
                      <a:tailEnd len="sm" w="sm" type="none"/>
                    </a:lnL>
                    <a:lnT cap="flat" cmpd="sng" w="9525">
                      <a:solidFill>
                        <a:schemeClr val="lt2"/>
                      </a:solidFill>
                      <a:prstDash val="solid"/>
                      <a:round/>
                      <a:headEnd len="sm" w="sm" type="none"/>
                      <a:tailEnd len="sm" w="sm" type="none"/>
                    </a:lnT>
                  </a:tcPr>
                </a:tc>
                <a:tc>
                  <a:txBody>
                    <a:bodyPr/>
                    <a:lstStyle/>
                    <a:p>
                      <a:pPr indent="0" lvl="0" marL="0" rtl="0" algn="ctr">
                        <a:spcBef>
                          <a:spcPts val="0"/>
                        </a:spcBef>
                        <a:spcAft>
                          <a:spcPts val="0"/>
                        </a:spcAft>
                        <a:buNone/>
                      </a:pPr>
                      <a:r>
                        <a:rPr lang="en"/>
                        <a:t>0</a:t>
                      </a:r>
                      <a:endParaRPr/>
                    </a:p>
                  </a:txBody>
                  <a:tcPr marT="91425" marB="91425" marR="91425" marL="91425">
                    <a:lnT cap="flat" cmpd="sng" w="9525">
                      <a:solidFill>
                        <a:schemeClr val="lt2"/>
                      </a:solidFill>
                      <a:prstDash val="solid"/>
                      <a:round/>
                      <a:headEnd len="sm" w="sm" type="none"/>
                      <a:tailEnd len="sm" w="sm" type="none"/>
                    </a:lnT>
                  </a:tcPr>
                </a:tc>
                <a:tc>
                  <a:txBody>
                    <a:bodyPr/>
                    <a:lstStyle/>
                    <a:p>
                      <a:pPr indent="0" lvl="0" marL="0" rtl="0" algn="ctr">
                        <a:spcBef>
                          <a:spcPts val="0"/>
                        </a:spcBef>
                        <a:spcAft>
                          <a:spcPts val="0"/>
                        </a:spcAft>
                        <a:buNone/>
                      </a:pPr>
                      <a:r>
                        <a:rPr lang="en"/>
                        <a:t>1/2 </a:t>
                      </a:r>
                      <a:r>
                        <a:rPr b="1" lang="en"/>
                        <a:t>*w24</a:t>
                      </a:r>
                      <a:endParaRPr/>
                    </a:p>
                  </a:txBody>
                  <a:tcPr marT="91425" marB="91425" marR="91425" marL="91425">
                    <a:lnT cap="flat" cmpd="sng" w="9525">
                      <a:solidFill>
                        <a:schemeClr val="lt2"/>
                      </a:solidFill>
                      <a:prstDash val="solid"/>
                      <a:round/>
                      <a:headEnd len="sm" w="sm" type="none"/>
                      <a:tailEnd len="sm" w="sm" type="none"/>
                    </a:lnT>
                  </a:tcPr>
                </a:tc>
              </a:tr>
              <a:tr h="390450">
                <a:tc>
                  <a:txBody>
                    <a:bodyPr/>
                    <a:lstStyle/>
                    <a:p>
                      <a:pPr indent="0" lvl="0" marL="0" rtl="0" algn="ctr">
                        <a:spcBef>
                          <a:spcPts val="0"/>
                        </a:spcBef>
                        <a:spcAft>
                          <a:spcPts val="0"/>
                        </a:spcAft>
                        <a:buNone/>
                      </a:pPr>
                      <a:r>
                        <a:rPr lang="en"/>
                        <a:t>C</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a:t>0</a:t>
                      </a:r>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0" lvl="0" marL="0" rtl="0" algn="ctr">
                        <a:spcBef>
                          <a:spcPts val="0"/>
                        </a:spcBef>
                        <a:spcAft>
                          <a:spcPts val="0"/>
                        </a:spcAft>
                        <a:buNone/>
                      </a:pPr>
                      <a:r>
                        <a:rPr lang="en"/>
                        <a:t>1/2 </a:t>
                      </a:r>
                      <a:r>
                        <a:rPr b="1" lang="en"/>
                        <a:t>*w32</a:t>
                      </a:r>
                      <a:endParaRPr/>
                    </a:p>
                  </a:txBody>
                  <a:tcPr marT="91425" marB="91425" marR="91425" marL="91425">
                    <a:lnL cap="flat" cmpd="sng" w="9525">
                      <a:solidFill>
                        <a:schemeClr val="lt2"/>
                      </a:solidFill>
                      <a:prstDash val="solid"/>
                      <a:round/>
                      <a:headEnd len="sm" w="sm" type="none"/>
                      <a:tailEnd len="sm" w="sm" type="none"/>
                    </a:lnL>
                  </a:tcPr>
                </a:tc>
                <a:tc>
                  <a:txBody>
                    <a:bodyPr/>
                    <a:lstStyle/>
                    <a:p>
                      <a:pPr indent="0" lvl="0" marL="0" rtl="0" algn="ctr">
                        <a:spcBef>
                          <a:spcPts val="0"/>
                        </a:spcBef>
                        <a:spcAft>
                          <a:spcPts val="0"/>
                        </a:spcAft>
                        <a:buNone/>
                      </a:pPr>
                      <a:r>
                        <a:rPr lang="en"/>
                        <a:t>0</a:t>
                      </a:r>
                      <a:endParaRPr/>
                    </a:p>
                  </a:txBody>
                  <a:tcPr marT="91425" marB="91425" marR="91425" marL="91425"/>
                </a:tc>
                <a:tc>
                  <a:txBody>
                    <a:bodyPr/>
                    <a:lstStyle/>
                    <a:p>
                      <a:pPr indent="0" lvl="0" marL="0" rtl="0" algn="ctr">
                        <a:spcBef>
                          <a:spcPts val="0"/>
                        </a:spcBef>
                        <a:spcAft>
                          <a:spcPts val="0"/>
                        </a:spcAft>
                        <a:buNone/>
                      </a:pPr>
                      <a:r>
                        <a:rPr lang="en"/>
                        <a:t>0</a:t>
                      </a:r>
                      <a:endParaRPr/>
                    </a:p>
                  </a:txBody>
                  <a:tcPr marT="91425" marB="91425" marR="91425" marL="91425"/>
                </a:tc>
              </a:tr>
              <a:tr h="390450">
                <a:tc>
                  <a:txBody>
                    <a:bodyPr/>
                    <a:lstStyle/>
                    <a:p>
                      <a:pPr indent="0" lvl="0" marL="0" rtl="0" algn="ctr">
                        <a:spcBef>
                          <a:spcPts val="0"/>
                        </a:spcBef>
                        <a:spcAft>
                          <a:spcPts val="0"/>
                        </a:spcAft>
                        <a:buNone/>
                      </a:pPr>
                      <a:r>
                        <a:rPr lang="en"/>
                        <a:t>D</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a:t>0</a:t>
                      </a:r>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0" lvl="0" marL="0" rtl="0" algn="ctr">
                        <a:spcBef>
                          <a:spcPts val="0"/>
                        </a:spcBef>
                        <a:spcAft>
                          <a:spcPts val="0"/>
                        </a:spcAft>
                        <a:buNone/>
                      </a:pPr>
                      <a:r>
                        <a:rPr lang="en"/>
                        <a:t>1/2 </a:t>
                      </a:r>
                      <a:r>
                        <a:rPr b="1" lang="en"/>
                        <a:t>*w42</a:t>
                      </a:r>
                      <a:endParaRPr/>
                    </a:p>
                  </a:txBody>
                  <a:tcPr marT="91425" marB="91425" marR="91425" marL="91425">
                    <a:lnL cap="flat" cmpd="sng" w="9525">
                      <a:solidFill>
                        <a:schemeClr val="lt2"/>
                      </a:solidFill>
                      <a:prstDash val="solid"/>
                      <a:round/>
                      <a:headEnd len="sm" w="sm" type="none"/>
                      <a:tailEnd len="sm" w="sm" type="none"/>
                    </a:lnL>
                  </a:tcPr>
                </a:tc>
                <a:tc>
                  <a:txBody>
                    <a:bodyPr/>
                    <a:lstStyle/>
                    <a:p>
                      <a:pPr indent="0" lvl="0" marL="0" rtl="0" algn="ctr">
                        <a:spcBef>
                          <a:spcPts val="0"/>
                        </a:spcBef>
                        <a:spcAft>
                          <a:spcPts val="0"/>
                        </a:spcAft>
                        <a:buNone/>
                      </a:pPr>
                      <a:r>
                        <a:rPr lang="en"/>
                        <a:t>1/2 </a:t>
                      </a:r>
                      <a:r>
                        <a:rPr b="1" lang="en"/>
                        <a:t>*w43</a:t>
                      </a:r>
                      <a:endParaRPr/>
                    </a:p>
                  </a:txBody>
                  <a:tcPr marT="91425" marB="91425" marR="91425" marL="91425"/>
                </a:tc>
                <a:tc>
                  <a:txBody>
                    <a:bodyPr/>
                    <a:lstStyle/>
                    <a:p>
                      <a:pPr indent="0" lvl="0" marL="0" rtl="0" algn="ctr">
                        <a:spcBef>
                          <a:spcPts val="0"/>
                        </a:spcBef>
                        <a:spcAft>
                          <a:spcPts val="0"/>
                        </a:spcAft>
                        <a:buNone/>
                      </a:pPr>
                      <a:r>
                        <a:rPr lang="en"/>
                        <a:t>0</a:t>
                      </a:r>
                      <a:endParaRPr/>
                    </a:p>
                  </a:txBody>
                  <a:tcPr marT="91425" marB="91425" marR="91425" marL="91425"/>
                </a:tc>
              </a:tr>
            </a:tbl>
          </a:graphicData>
        </a:graphic>
      </p:graphicFrame>
      <p:pic>
        <p:nvPicPr>
          <p:cNvPr id="778" name="Google Shape;778;p113"/>
          <p:cNvPicPr preferRelativeResize="0"/>
          <p:nvPr/>
        </p:nvPicPr>
        <p:blipFill rotWithShape="1">
          <a:blip r:embed="rId3">
            <a:alphaModFix/>
          </a:blip>
          <a:srcRect b="17200" l="4754" r="33417" t="18208"/>
          <a:stretch/>
        </p:blipFill>
        <p:spPr>
          <a:xfrm>
            <a:off x="4812400" y="1462325"/>
            <a:ext cx="4196026" cy="246800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2" name="Shape 782"/>
        <p:cNvGrpSpPr/>
        <p:nvPr/>
      </p:nvGrpSpPr>
      <p:grpSpPr>
        <a:xfrm>
          <a:off x="0" y="0"/>
          <a:ext cx="0" cy="0"/>
          <a:chOff x="0" y="0"/>
          <a:chExt cx="0" cy="0"/>
        </a:xfrm>
      </p:grpSpPr>
      <p:sp>
        <p:nvSpPr>
          <p:cNvPr id="783" name="Google Shape;783;p114"/>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Modified PageRank Formula</a:t>
            </a:r>
            <a:endParaRPr/>
          </a:p>
        </p:txBody>
      </p:sp>
      <p:sp>
        <p:nvSpPr>
          <p:cNvPr id="784" name="Google Shape;784;p114"/>
          <p:cNvSpPr txBox="1"/>
          <p:nvPr/>
        </p:nvSpPr>
        <p:spPr>
          <a:xfrm>
            <a:off x="275700" y="1484725"/>
            <a:ext cx="8592600" cy="267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Roboto"/>
                <a:ea typeface="Roboto"/>
                <a:cs typeface="Roboto"/>
                <a:sym typeface="Roboto"/>
              </a:rPr>
              <a:t>PR(A) = (1-d) + d (PR(T1)×L(T1,A) + ... + PR(Tn)×L(Tn,A))</a:t>
            </a:r>
            <a:endParaRPr sz="2400">
              <a:latin typeface="Roboto"/>
              <a:ea typeface="Roboto"/>
              <a:cs typeface="Roboto"/>
              <a:sym typeface="Roboto"/>
            </a:endParaRPr>
          </a:p>
          <a:p>
            <a:pPr indent="0" lvl="0" marL="0" rtl="0" algn="l">
              <a:spcBef>
                <a:spcPts val="0"/>
              </a:spcBef>
              <a:spcAft>
                <a:spcPts val="0"/>
              </a:spcAft>
              <a:buNone/>
            </a:pPr>
            <a:r>
              <a:t/>
            </a:r>
            <a:endParaRPr sz="2400">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Here, L(Ti,A) represents the evaluation of a link which points from page Ti to page A</a:t>
            </a:r>
            <a:endParaRPr>
              <a:latin typeface="Roboto"/>
              <a:ea typeface="Roboto"/>
              <a:cs typeface="Roboto"/>
              <a:sym typeface="Roboto"/>
            </a:endParaRPr>
          </a:p>
        </p:txBody>
      </p:sp>
      <p:sp>
        <p:nvSpPr>
          <p:cNvPr id="785" name="Google Shape;785;p114"/>
          <p:cNvSpPr/>
          <p:nvPr/>
        </p:nvSpPr>
        <p:spPr>
          <a:xfrm>
            <a:off x="745650" y="1526400"/>
            <a:ext cx="7652700" cy="4374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9" name="Shape 789"/>
        <p:cNvGrpSpPr/>
        <p:nvPr/>
      </p:nvGrpSpPr>
      <p:grpSpPr>
        <a:xfrm>
          <a:off x="0" y="0"/>
          <a:ext cx="0" cy="0"/>
          <a:chOff x="0" y="0"/>
          <a:chExt cx="0" cy="0"/>
        </a:xfrm>
      </p:grpSpPr>
      <p:sp>
        <p:nvSpPr>
          <p:cNvPr id="790" name="Google Shape;790;p115"/>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Modifications - Summing Up</a:t>
            </a:r>
            <a:endParaRPr/>
          </a:p>
        </p:txBody>
      </p:sp>
      <p:sp>
        <p:nvSpPr>
          <p:cNvPr id="791" name="Google Shape;791;p115"/>
          <p:cNvSpPr/>
          <p:nvPr/>
        </p:nvSpPr>
        <p:spPr>
          <a:xfrm>
            <a:off x="432350" y="1304875"/>
            <a:ext cx="2469300" cy="607800"/>
          </a:xfrm>
          <a:prstGeom prst="homePlate">
            <a:avLst>
              <a:gd fmla="val 50000" name="adj"/>
            </a:avLst>
          </a:prstGeom>
          <a:solidFill>
            <a:schemeClr val="dk1"/>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sp>
        <p:nvSpPr>
          <p:cNvPr id="792" name="Google Shape;792;p115"/>
          <p:cNvSpPr txBox="1"/>
          <p:nvPr>
            <p:ph idx="4294967295" type="body"/>
          </p:nvPr>
        </p:nvSpPr>
        <p:spPr>
          <a:xfrm>
            <a:off x="432350" y="1451576"/>
            <a:ext cx="2257200" cy="3144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lt1"/>
                </a:solidFill>
              </a:rPr>
              <a:t>d - Damping Factor</a:t>
            </a:r>
            <a:endParaRPr>
              <a:solidFill>
                <a:schemeClr val="lt1"/>
              </a:solidFill>
            </a:endParaRPr>
          </a:p>
        </p:txBody>
      </p:sp>
      <p:sp>
        <p:nvSpPr>
          <p:cNvPr id="793" name="Google Shape;793;p115"/>
          <p:cNvSpPr txBox="1"/>
          <p:nvPr>
            <p:ph idx="4294967295" type="body"/>
          </p:nvPr>
        </p:nvSpPr>
        <p:spPr>
          <a:xfrm>
            <a:off x="432350" y="2070575"/>
            <a:ext cx="2471700" cy="2650800"/>
          </a:xfrm>
          <a:prstGeom prst="rect">
            <a:avLst/>
          </a:prstGeom>
        </p:spPr>
        <p:txBody>
          <a:bodyPr anchorCtr="0" anchor="t" bIns="91425" lIns="91425" spcFirstLastPara="1" rIns="91425" wrap="square" tIns="91425">
            <a:noAutofit/>
          </a:bodyPr>
          <a:lstStyle/>
          <a:p>
            <a:pPr indent="0" lvl="0" marL="0" rtl="0" algn="l">
              <a:spcBef>
                <a:spcPts val="0"/>
              </a:spcBef>
              <a:spcAft>
                <a:spcPts val="800"/>
              </a:spcAft>
              <a:buNone/>
            </a:pPr>
            <a:r>
              <a:rPr lang="en" sz="1600"/>
              <a:t>This was thought of along with the original algorithm. </a:t>
            </a:r>
            <a:endParaRPr sz="1600"/>
          </a:p>
        </p:txBody>
      </p:sp>
      <p:sp>
        <p:nvSpPr>
          <p:cNvPr id="794" name="Google Shape;794;p115"/>
          <p:cNvSpPr/>
          <p:nvPr/>
        </p:nvSpPr>
        <p:spPr>
          <a:xfrm>
            <a:off x="3044777" y="1304875"/>
            <a:ext cx="2760600" cy="607800"/>
          </a:xfrm>
          <a:prstGeom prst="chevron">
            <a:avLst>
              <a:gd fmla="val 50000" name="adj"/>
            </a:avLst>
          </a:prstGeom>
          <a:solidFill>
            <a:schemeClr val="dk1"/>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sp>
        <p:nvSpPr>
          <p:cNvPr id="795" name="Google Shape;795;p115"/>
          <p:cNvSpPr txBox="1"/>
          <p:nvPr>
            <p:ph idx="4294967295" type="body"/>
          </p:nvPr>
        </p:nvSpPr>
        <p:spPr>
          <a:xfrm>
            <a:off x="3336150" y="1451576"/>
            <a:ext cx="2257200" cy="3144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lt1"/>
                </a:solidFill>
              </a:rPr>
              <a:t>Dangling Pages</a:t>
            </a:r>
            <a:endParaRPr>
              <a:solidFill>
                <a:schemeClr val="lt1"/>
              </a:solidFill>
            </a:endParaRPr>
          </a:p>
        </p:txBody>
      </p:sp>
      <p:sp>
        <p:nvSpPr>
          <p:cNvPr id="796" name="Google Shape;796;p115"/>
          <p:cNvSpPr txBox="1"/>
          <p:nvPr>
            <p:ph idx="4294967295" type="body"/>
          </p:nvPr>
        </p:nvSpPr>
        <p:spPr>
          <a:xfrm>
            <a:off x="3336146" y="2070575"/>
            <a:ext cx="2471700" cy="2650800"/>
          </a:xfrm>
          <a:prstGeom prst="rect">
            <a:avLst/>
          </a:prstGeom>
        </p:spPr>
        <p:txBody>
          <a:bodyPr anchorCtr="0" anchor="t" bIns="91425" lIns="91425" spcFirstLastPara="1" rIns="91425" wrap="square" tIns="91425">
            <a:noAutofit/>
          </a:bodyPr>
          <a:lstStyle/>
          <a:p>
            <a:pPr indent="0" lvl="0" marL="0" rtl="0" algn="l">
              <a:spcBef>
                <a:spcPts val="0"/>
              </a:spcBef>
              <a:spcAft>
                <a:spcPts val="800"/>
              </a:spcAft>
              <a:buNone/>
            </a:pPr>
            <a:r>
              <a:rPr lang="en" sz="1600"/>
              <a:t>The best method to cater to these pages is to assume they connect to every page.</a:t>
            </a:r>
            <a:endParaRPr sz="1600"/>
          </a:p>
        </p:txBody>
      </p:sp>
      <p:sp>
        <p:nvSpPr>
          <p:cNvPr id="797" name="Google Shape;797;p115"/>
          <p:cNvSpPr/>
          <p:nvPr/>
        </p:nvSpPr>
        <p:spPr>
          <a:xfrm>
            <a:off x="5948502" y="1304875"/>
            <a:ext cx="2760600" cy="607800"/>
          </a:xfrm>
          <a:prstGeom prst="chevron">
            <a:avLst>
              <a:gd fmla="val 50000" name="adj"/>
            </a:avLst>
          </a:prstGeom>
          <a:solidFill>
            <a:schemeClr val="dk1"/>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sp>
        <p:nvSpPr>
          <p:cNvPr id="798" name="Google Shape;798;p115"/>
          <p:cNvSpPr txBox="1"/>
          <p:nvPr>
            <p:ph idx="4294967295" type="body"/>
          </p:nvPr>
        </p:nvSpPr>
        <p:spPr>
          <a:xfrm>
            <a:off x="6254233" y="1451576"/>
            <a:ext cx="2257200" cy="3144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lt1"/>
                </a:solidFill>
              </a:rPr>
              <a:t>Weighted Formula for PageRank</a:t>
            </a:r>
            <a:endParaRPr>
              <a:solidFill>
                <a:schemeClr val="lt1"/>
              </a:solidFill>
            </a:endParaRPr>
          </a:p>
        </p:txBody>
      </p:sp>
      <p:sp>
        <p:nvSpPr>
          <p:cNvPr id="799" name="Google Shape;799;p115"/>
          <p:cNvSpPr txBox="1"/>
          <p:nvPr>
            <p:ph idx="4294967295" type="body"/>
          </p:nvPr>
        </p:nvSpPr>
        <p:spPr>
          <a:xfrm>
            <a:off x="6254226" y="2070575"/>
            <a:ext cx="2471700" cy="2650800"/>
          </a:xfrm>
          <a:prstGeom prst="rect">
            <a:avLst/>
          </a:prstGeom>
        </p:spPr>
        <p:txBody>
          <a:bodyPr anchorCtr="0" anchor="t" bIns="91425" lIns="91425" spcFirstLastPara="1" rIns="91425" wrap="square" tIns="91425">
            <a:noAutofit/>
          </a:bodyPr>
          <a:lstStyle/>
          <a:p>
            <a:pPr indent="0" lvl="0" marL="0" rtl="0" algn="l">
              <a:spcBef>
                <a:spcPts val="0"/>
              </a:spcBef>
              <a:spcAft>
                <a:spcPts val="800"/>
              </a:spcAft>
              <a:buNone/>
            </a:pPr>
            <a:r>
              <a:rPr lang="en" sz="1600"/>
              <a:t>Most Accurate we know of Although Calculating how to weigh pages can prove to be a vast field in itself.</a:t>
            </a:r>
            <a:endParaRPr sz="1600"/>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3" name="Shape 803"/>
        <p:cNvGrpSpPr/>
        <p:nvPr/>
      </p:nvGrpSpPr>
      <p:grpSpPr>
        <a:xfrm>
          <a:off x="0" y="0"/>
          <a:ext cx="0" cy="0"/>
          <a:chOff x="0" y="0"/>
          <a:chExt cx="0" cy="0"/>
        </a:xfrm>
      </p:grpSpPr>
      <p:sp>
        <p:nvSpPr>
          <p:cNvPr id="804" name="Google Shape;804;p116"/>
          <p:cNvSpPr txBox="1"/>
          <p:nvPr>
            <p:ph type="title"/>
          </p:nvPr>
        </p:nvSpPr>
        <p:spPr>
          <a:xfrm>
            <a:off x="598100" y="2152347"/>
            <a:ext cx="8222100" cy="83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Applications</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8" name="Shape 808"/>
        <p:cNvGrpSpPr/>
        <p:nvPr/>
      </p:nvGrpSpPr>
      <p:grpSpPr>
        <a:xfrm>
          <a:off x="0" y="0"/>
          <a:ext cx="0" cy="0"/>
          <a:chOff x="0" y="0"/>
          <a:chExt cx="0" cy="0"/>
        </a:xfrm>
      </p:grpSpPr>
      <p:sp>
        <p:nvSpPr>
          <p:cNvPr id="809" name="Google Shape;809;p117"/>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Biology and Medicine</a:t>
            </a:r>
            <a:endParaRPr/>
          </a:p>
        </p:txBody>
      </p:sp>
      <p:sp>
        <p:nvSpPr>
          <p:cNvPr id="810" name="Google Shape;810;p117"/>
          <p:cNvSpPr txBox="1"/>
          <p:nvPr/>
        </p:nvSpPr>
        <p:spPr>
          <a:xfrm>
            <a:off x="428000" y="1535700"/>
            <a:ext cx="3686700" cy="20721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Roboto"/>
              <a:buChar char="●"/>
            </a:pPr>
            <a:r>
              <a:rPr lang="en" sz="1800">
                <a:latin typeface="Roboto"/>
                <a:ea typeface="Roboto"/>
                <a:cs typeface="Roboto"/>
                <a:sym typeface="Roboto"/>
              </a:rPr>
              <a:t>NeuroScience</a:t>
            </a:r>
            <a:endParaRPr sz="1800">
              <a:latin typeface="Roboto"/>
              <a:ea typeface="Roboto"/>
              <a:cs typeface="Roboto"/>
              <a:sym typeface="Roboto"/>
            </a:endParaRPr>
          </a:p>
          <a:p>
            <a:pPr indent="0" lvl="0" marL="457200" rtl="0" algn="l">
              <a:spcBef>
                <a:spcPts val="0"/>
              </a:spcBef>
              <a:spcAft>
                <a:spcPts val="0"/>
              </a:spcAft>
              <a:buNone/>
            </a:pPr>
            <a:r>
              <a:t/>
            </a:r>
            <a:endParaRPr sz="1800">
              <a:latin typeface="Roboto"/>
              <a:ea typeface="Roboto"/>
              <a:cs typeface="Roboto"/>
              <a:sym typeface="Roboto"/>
            </a:endParaRPr>
          </a:p>
          <a:p>
            <a:pPr indent="-342900" lvl="0" marL="457200" rtl="0" algn="l">
              <a:spcBef>
                <a:spcPts val="0"/>
              </a:spcBef>
              <a:spcAft>
                <a:spcPts val="0"/>
              </a:spcAft>
              <a:buSzPts val="1800"/>
              <a:buFont typeface="Roboto"/>
              <a:buChar char="●"/>
            </a:pPr>
            <a:r>
              <a:rPr lang="en" sz="1800">
                <a:latin typeface="Roboto"/>
                <a:ea typeface="Roboto"/>
                <a:cs typeface="Roboto"/>
                <a:sym typeface="Roboto"/>
              </a:rPr>
              <a:t>Protein</a:t>
            </a:r>
            <a:endParaRPr sz="1800">
              <a:latin typeface="Roboto"/>
              <a:ea typeface="Roboto"/>
              <a:cs typeface="Roboto"/>
              <a:sym typeface="Roboto"/>
            </a:endParaRPr>
          </a:p>
          <a:p>
            <a:pPr indent="0" lvl="0" marL="457200" rtl="0" algn="l">
              <a:spcBef>
                <a:spcPts val="0"/>
              </a:spcBef>
              <a:spcAft>
                <a:spcPts val="0"/>
              </a:spcAft>
              <a:buNone/>
            </a:pPr>
            <a:r>
              <a:t/>
            </a:r>
            <a:endParaRPr sz="1800">
              <a:latin typeface="Roboto"/>
              <a:ea typeface="Roboto"/>
              <a:cs typeface="Roboto"/>
              <a:sym typeface="Roboto"/>
            </a:endParaRPr>
          </a:p>
          <a:p>
            <a:pPr indent="-342900" lvl="0" marL="457200" rtl="0" algn="l">
              <a:spcBef>
                <a:spcPts val="0"/>
              </a:spcBef>
              <a:spcAft>
                <a:spcPts val="0"/>
              </a:spcAft>
              <a:buSzPts val="1800"/>
              <a:buFont typeface="Roboto"/>
              <a:buChar char="●"/>
            </a:pPr>
            <a:r>
              <a:rPr lang="en" sz="1800">
                <a:latin typeface="Roboto"/>
                <a:ea typeface="Roboto"/>
                <a:cs typeface="Roboto"/>
                <a:sym typeface="Roboto"/>
              </a:rPr>
              <a:t>Pharmaceutical Industry</a:t>
            </a:r>
            <a:endParaRPr sz="1800">
              <a:latin typeface="Roboto"/>
              <a:ea typeface="Roboto"/>
              <a:cs typeface="Roboto"/>
              <a:sym typeface="Roboto"/>
            </a:endParaRPr>
          </a:p>
          <a:p>
            <a:pPr indent="0" lvl="0" marL="0" rtl="0" algn="l">
              <a:spcBef>
                <a:spcPts val="0"/>
              </a:spcBef>
              <a:spcAft>
                <a:spcPts val="0"/>
              </a:spcAft>
              <a:buNone/>
            </a:pPr>
            <a:r>
              <a:t/>
            </a:r>
            <a:endParaRPr sz="1800">
              <a:latin typeface="Roboto"/>
              <a:ea typeface="Roboto"/>
              <a:cs typeface="Roboto"/>
              <a:sym typeface="Roboto"/>
            </a:endParaRPr>
          </a:p>
          <a:p>
            <a:pPr indent="-342900" lvl="0" marL="457200" rtl="0" algn="l">
              <a:spcBef>
                <a:spcPts val="0"/>
              </a:spcBef>
              <a:spcAft>
                <a:spcPts val="0"/>
              </a:spcAft>
              <a:buSzPts val="1800"/>
              <a:buFont typeface="Roboto"/>
              <a:buChar char="●"/>
            </a:pPr>
            <a:r>
              <a:rPr lang="en" sz="1800">
                <a:latin typeface="Roboto"/>
                <a:ea typeface="Roboto"/>
                <a:cs typeface="Roboto"/>
                <a:sym typeface="Roboto"/>
              </a:rPr>
              <a:t>Cancer</a:t>
            </a:r>
            <a:endParaRPr sz="1800">
              <a:latin typeface="Roboto"/>
              <a:ea typeface="Roboto"/>
              <a:cs typeface="Roboto"/>
              <a:sym typeface="Roboto"/>
            </a:endParaRPr>
          </a:p>
        </p:txBody>
      </p:sp>
      <p:pic>
        <p:nvPicPr>
          <p:cNvPr id="811" name="Google Shape;811;p117"/>
          <p:cNvPicPr preferRelativeResize="0"/>
          <p:nvPr/>
        </p:nvPicPr>
        <p:blipFill rotWithShape="1">
          <a:blip r:embed="rId3">
            <a:alphaModFix/>
          </a:blip>
          <a:srcRect b="4131" l="31903" r="20158" t="13887"/>
          <a:stretch/>
        </p:blipFill>
        <p:spPr>
          <a:xfrm>
            <a:off x="4407225" y="640350"/>
            <a:ext cx="4383427" cy="4216849"/>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5" name="Shape 815"/>
        <p:cNvGrpSpPr/>
        <p:nvPr/>
      </p:nvGrpSpPr>
      <p:grpSpPr>
        <a:xfrm>
          <a:off x="0" y="0"/>
          <a:ext cx="0" cy="0"/>
          <a:chOff x="0" y="0"/>
          <a:chExt cx="0" cy="0"/>
        </a:xfrm>
      </p:grpSpPr>
      <p:sp>
        <p:nvSpPr>
          <p:cNvPr id="816" name="Google Shape;816;p118"/>
          <p:cNvSpPr txBox="1"/>
          <p:nvPr>
            <p:ph type="title"/>
          </p:nvPr>
        </p:nvSpPr>
        <p:spPr>
          <a:xfrm>
            <a:off x="227525" y="537238"/>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Impact of Science Papers</a:t>
            </a:r>
            <a:endParaRPr/>
          </a:p>
        </p:txBody>
      </p:sp>
      <p:pic>
        <p:nvPicPr>
          <p:cNvPr id="817" name="Google Shape;817;p118"/>
          <p:cNvPicPr preferRelativeResize="0"/>
          <p:nvPr/>
        </p:nvPicPr>
        <p:blipFill rotWithShape="1">
          <a:blip r:embed="rId3">
            <a:alphaModFix/>
          </a:blip>
          <a:srcRect b="2642" l="36442" r="24560" t="14767"/>
          <a:stretch/>
        </p:blipFill>
        <p:spPr>
          <a:xfrm>
            <a:off x="5114350" y="537250"/>
            <a:ext cx="3592123" cy="4279325"/>
          </a:xfrm>
          <a:prstGeom prst="rect">
            <a:avLst/>
          </a:prstGeom>
          <a:noFill/>
          <a:ln>
            <a:noFill/>
          </a:ln>
        </p:spPr>
      </p:pic>
      <p:sp>
        <p:nvSpPr>
          <p:cNvPr id="818" name="Google Shape;818;p118"/>
          <p:cNvSpPr txBox="1"/>
          <p:nvPr/>
        </p:nvSpPr>
        <p:spPr>
          <a:xfrm>
            <a:off x="449800" y="1713800"/>
            <a:ext cx="4175100" cy="264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Times New Roman"/>
                <a:ea typeface="Times New Roman"/>
                <a:cs typeface="Times New Roman"/>
                <a:sym typeface="Times New Roman"/>
              </a:rPr>
              <a:t>P. Chen, H. Xic, S. Maslov and S. Rodner: </a:t>
            </a:r>
            <a:r>
              <a:rPr lang="en">
                <a:latin typeface="Times New Roman"/>
                <a:ea typeface="Times New Roman"/>
                <a:cs typeface="Times New Roman"/>
                <a:sym typeface="Times New Roman"/>
              </a:rPr>
              <a:t>Finding scientific gems with Google’s PageRank algorithm,doi:10.1016/j.joi.2006.06.001</a:t>
            </a:r>
            <a:endParaRPr b="1">
              <a:latin typeface="Times New Roman"/>
              <a:ea typeface="Times New Roman"/>
              <a:cs typeface="Times New Roman"/>
              <a:sym typeface="Times New Roman"/>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2" name="Shape 822"/>
        <p:cNvGrpSpPr/>
        <p:nvPr/>
      </p:nvGrpSpPr>
      <p:grpSpPr>
        <a:xfrm>
          <a:off x="0" y="0"/>
          <a:ext cx="0" cy="0"/>
          <a:chOff x="0" y="0"/>
          <a:chExt cx="0" cy="0"/>
        </a:xfrm>
      </p:grpSpPr>
      <p:pic>
        <p:nvPicPr>
          <p:cNvPr descr="Image result for movie recommendation system cartoon images" id="823" name="Google Shape;823;p119"/>
          <p:cNvPicPr preferRelativeResize="0"/>
          <p:nvPr/>
        </p:nvPicPr>
        <p:blipFill rotWithShape="1">
          <a:blip r:embed="rId3">
            <a:alphaModFix/>
          </a:blip>
          <a:srcRect b="25839" l="0" r="0" t="25834"/>
          <a:stretch/>
        </p:blipFill>
        <p:spPr>
          <a:xfrm>
            <a:off x="0" y="0"/>
            <a:ext cx="9144002" cy="2209447"/>
          </a:xfrm>
          <a:prstGeom prst="rect">
            <a:avLst/>
          </a:prstGeom>
          <a:noFill/>
          <a:ln>
            <a:noFill/>
          </a:ln>
        </p:spPr>
      </p:pic>
      <p:sp>
        <p:nvSpPr>
          <p:cNvPr id="824" name="Google Shape;824;p119"/>
          <p:cNvSpPr txBox="1"/>
          <p:nvPr>
            <p:ph type="title"/>
          </p:nvPr>
        </p:nvSpPr>
        <p:spPr>
          <a:xfrm>
            <a:off x="311700" y="2540450"/>
            <a:ext cx="3119700" cy="203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Remember Movie Recommendation Project</a:t>
            </a:r>
            <a:endParaRPr/>
          </a:p>
        </p:txBody>
      </p:sp>
      <p:sp>
        <p:nvSpPr>
          <p:cNvPr id="825" name="Google Shape;825;p119"/>
          <p:cNvSpPr txBox="1"/>
          <p:nvPr>
            <p:ph idx="1" type="body"/>
          </p:nvPr>
        </p:nvSpPr>
        <p:spPr>
          <a:xfrm>
            <a:off x="3529200" y="2540450"/>
            <a:ext cx="5295300" cy="203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4"/>
              </a:rPr>
              <a:t>http://www.algorithm.co.il/blogs/computer-science/pagerank-recommends-movies/</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9" name="Shape 829"/>
        <p:cNvGrpSpPr/>
        <p:nvPr/>
      </p:nvGrpSpPr>
      <p:grpSpPr>
        <a:xfrm>
          <a:off x="0" y="0"/>
          <a:ext cx="0" cy="0"/>
          <a:chOff x="0" y="0"/>
          <a:chExt cx="0" cy="0"/>
        </a:xfrm>
      </p:grpSpPr>
      <p:sp>
        <p:nvSpPr>
          <p:cNvPr id="830" name="Google Shape;830;p120"/>
          <p:cNvSpPr txBox="1"/>
          <p:nvPr>
            <p:ph type="title"/>
          </p:nvPr>
        </p:nvSpPr>
        <p:spPr>
          <a:xfrm>
            <a:off x="598100" y="2152347"/>
            <a:ext cx="8222100" cy="83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Google and Google’s Page Rank</a:t>
            </a:r>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4" name="Shape 834"/>
        <p:cNvGrpSpPr/>
        <p:nvPr/>
      </p:nvGrpSpPr>
      <p:grpSpPr>
        <a:xfrm>
          <a:off x="0" y="0"/>
          <a:ext cx="0" cy="0"/>
          <a:chOff x="0" y="0"/>
          <a:chExt cx="0" cy="0"/>
        </a:xfrm>
      </p:grpSpPr>
      <p:sp>
        <p:nvSpPr>
          <p:cNvPr id="835" name="Google Shape;835;p121"/>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Where is Google today with this</a:t>
            </a:r>
            <a:endParaRPr/>
          </a:p>
        </p:txBody>
      </p:sp>
      <p:sp>
        <p:nvSpPr>
          <p:cNvPr id="836" name="Google Shape;836;p121"/>
          <p:cNvSpPr txBox="1"/>
          <p:nvPr/>
        </p:nvSpPr>
        <p:spPr>
          <a:xfrm>
            <a:off x="1427550" y="2066700"/>
            <a:ext cx="6288900" cy="20721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Roboto"/>
              <a:buChar char="●"/>
            </a:pPr>
            <a:r>
              <a:rPr lang="en" sz="1800">
                <a:latin typeface="Roboto"/>
                <a:ea typeface="Roboto"/>
                <a:cs typeface="Roboto"/>
                <a:sym typeface="Roboto"/>
              </a:rPr>
              <a:t>Factors other than the links</a:t>
            </a:r>
            <a:endParaRPr sz="1800">
              <a:latin typeface="Roboto"/>
              <a:ea typeface="Roboto"/>
              <a:cs typeface="Roboto"/>
              <a:sym typeface="Roboto"/>
            </a:endParaRPr>
          </a:p>
          <a:p>
            <a:pPr indent="0" lvl="0" marL="457200" rtl="0" algn="l">
              <a:spcBef>
                <a:spcPts val="0"/>
              </a:spcBef>
              <a:spcAft>
                <a:spcPts val="0"/>
              </a:spcAft>
              <a:buNone/>
            </a:pPr>
            <a:r>
              <a:t/>
            </a:r>
            <a:endParaRPr sz="1800">
              <a:latin typeface="Roboto"/>
              <a:ea typeface="Roboto"/>
              <a:cs typeface="Roboto"/>
              <a:sym typeface="Roboto"/>
            </a:endParaRPr>
          </a:p>
          <a:p>
            <a:pPr indent="-342900" lvl="0" marL="457200" rtl="0" algn="l">
              <a:spcBef>
                <a:spcPts val="0"/>
              </a:spcBef>
              <a:spcAft>
                <a:spcPts val="0"/>
              </a:spcAft>
              <a:buSzPts val="1800"/>
              <a:buFont typeface="Roboto"/>
              <a:buChar char="●"/>
            </a:pPr>
            <a:r>
              <a:rPr lang="en" sz="1800">
                <a:latin typeface="Roboto"/>
                <a:ea typeface="Roboto"/>
                <a:cs typeface="Roboto"/>
                <a:sym typeface="Roboto"/>
              </a:rPr>
              <a:t>How does this relate to google itself!</a:t>
            </a:r>
            <a:endParaRPr sz="1800">
              <a:latin typeface="Roboto"/>
              <a:ea typeface="Roboto"/>
              <a:cs typeface="Roboto"/>
              <a:sym typeface="Roboto"/>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0" name="Shape 840"/>
        <p:cNvGrpSpPr/>
        <p:nvPr/>
      </p:nvGrpSpPr>
      <p:grpSpPr>
        <a:xfrm>
          <a:off x="0" y="0"/>
          <a:ext cx="0" cy="0"/>
          <a:chOff x="0" y="0"/>
          <a:chExt cx="0" cy="0"/>
        </a:xfrm>
      </p:grpSpPr>
      <p:pic>
        <p:nvPicPr>
          <p:cNvPr id="841" name="Google Shape;841;p122"/>
          <p:cNvPicPr preferRelativeResize="0"/>
          <p:nvPr/>
        </p:nvPicPr>
        <p:blipFill rotWithShape="1">
          <a:blip r:embed="rId3">
            <a:alphaModFix/>
          </a:blip>
          <a:srcRect b="2917" l="19266" r="6604" t="14899"/>
          <a:stretch/>
        </p:blipFill>
        <p:spPr>
          <a:xfrm>
            <a:off x="448350" y="0"/>
            <a:ext cx="8247326" cy="5143500"/>
          </a:xfrm>
          <a:prstGeom prst="rect">
            <a:avLst/>
          </a:prstGeom>
          <a:noFill/>
          <a:ln>
            <a:noFill/>
          </a:ln>
        </p:spPr>
      </p:pic>
      <p:pic>
        <p:nvPicPr>
          <p:cNvPr id="842" name="Google Shape;842;p122"/>
          <p:cNvPicPr preferRelativeResize="0"/>
          <p:nvPr/>
        </p:nvPicPr>
        <p:blipFill rotWithShape="1">
          <a:blip r:embed="rId4">
            <a:alphaModFix/>
          </a:blip>
          <a:srcRect b="42173" l="36871" r="21895" t="46108"/>
          <a:stretch/>
        </p:blipFill>
        <p:spPr>
          <a:xfrm>
            <a:off x="1154975" y="1620100"/>
            <a:ext cx="6839026" cy="1093249"/>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sp>
        <p:nvSpPr>
          <p:cNvPr id="179" name="Google Shape;179;p24"/>
          <p:cNvSpPr txBox="1"/>
          <p:nvPr>
            <p:ph type="title"/>
          </p:nvPr>
        </p:nvSpPr>
        <p:spPr>
          <a:xfrm>
            <a:off x="2241400" y="73450"/>
            <a:ext cx="3701700" cy="56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Natural question</a:t>
            </a:r>
            <a:endParaRPr/>
          </a:p>
        </p:txBody>
      </p:sp>
      <p:sp>
        <p:nvSpPr>
          <p:cNvPr id="180" name="Google Shape;180;p24"/>
          <p:cNvSpPr txBox="1"/>
          <p:nvPr/>
        </p:nvSpPr>
        <p:spPr>
          <a:xfrm>
            <a:off x="162550" y="694950"/>
            <a:ext cx="7380300" cy="64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Roboto"/>
                <a:ea typeface="Roboto"/>
                <a:cs typeface="Roboto"/>
                <a:sym typeface="Roboto"/>
              </a:rPr>
              <a:t>What is the damping factor and why is it set to 0.85?</a:t>
            </a:r>
            <a:endParaRPr sz="2400">
              <a:latin typeface="Roboto"/>
              <a:ea typeface="Roboto"/>
              <a:cs typeface="Roboto"/>
              <a:sym typeface="Roboto"/>
            </a:endParaRPr>
          </a:p>
        </p:txBody>
      </p:sp>
      <p:pic>
        <p:nvPicPr>
          <p:cNvPr id="181" name="Google Shape;181;p24"/>
          <p:cNvPicPr preferRelativeResize="0"/>
          <p:nvPr/>
        </p:nvPicPr>
        <p:blipFill>
          <a:blip r:embed="rId3">
            <a:alphaModFix/>
          </a:blip>
          <a:stretch>
            <a:fillRect/>
          </a:stretch>
        </p:blipFill>
        <p:spPr>
          <a:xfrm>
            <a:off x="6876000" y="1287500"/>
            <a:ext cx="1883582" cy="2568500"/>
          </a:xfrm>
          <a:prstGeom prst="rect">
            <a:avLst/>
          </a:prstGeom>
          <a:noFill/>
          <a:ln>
            <a:noFill/>
          </a:ln>
        </p:spPr>
      </p:pic>
      <p:sp>
        <p:nvSpPr>
          <p:cNvPr id="182" name="Google Shape;182;p24"/>
          <p:cNvSpPr txBox="1"/>
          <p:nvPr/>
        </p:nvSpPr>
        <p:spPr>
          <a:xfrm>
            <a:off x="212775" y="1206775"/>
            <a:ext cx="6443100" cy="37167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The PageRank theory holds that an imaginary surfer who is randomly clicking on links will eventually stop clicking.</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342900" lvl="0" marL="457200" rtl="0" algn="l">
              <a:spcBef>
                <a:spcPts val="0"/>
              </a:spcBef>
              <a:spcAft>
                <a:spcPts val="0"/>
              </a:spcAft>
              <a:buSzPts val="1800"/>
              <a:buChar char="❖"/>
            </a:pPr>
            <a:r>
              <a:rPr lang="en" sz="1800"/>
              <a:t> The probability, at any step, that the person will continue is a damping factor </a:t>
            </a:r>
            <a:r>
              <a:rPr i="1" lang="en" sz="1800"/>
              <a:t>d</a:t>
            </a:r>
            <a:r>
              <a:rPr lang="en" sz="1800"/>
              <a:t>.</a:t>
            </a:r>
            <a:endParaRPr sz="1800"/>
          </a:p>
          <a:p>
            <a:pPr indent="0" lvl="0" marL="45720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457200" rtl="0" algn="l">
              <a:spcBef>
                <a:spcPts val="0"/>
              </a:spcBef>
              <a:spcAft>
                <a:spcPts val="0"/>
              </a:spcAft>
              <a:buNone/>
            </a:pPr>
            <a:r>
              <a:rPr lang="en" sz="1800"/>
              <a:t> </a:t>
            </a:r>
            <a:endParaRPr sz="1800"/>
          </a:p>
          <a:p>
            <a:pPr indent="0" lvl="0" marL="457200" rtl="0" algn="l">
              <a:spcBef>
                <a:spcPts val="0"/>
              </a:spcBef>
              <a:spcAft>
                <a:spcPts val="0"/>
              </a:spcAft>
              <a:buNone/>
            </a:pPr>
            <a:r>
              <a:t/>
            </a:r>
            <a:endParaRPr sz="1800"/>
          </a:p>
          <a:p>
            <a:pPr indent="0" lvl="0" marL="457200" rtl="0" algn="l">
              <a:spcBef>
                <a:spcPts val="0"/>
              </a:spcBef>
              <a:spcAft>
                <a:spcPts val="0"/>
              </a:spcAft>
              <a:buNone/>
            </a:pPr>
            <a:r>
              <a:t/>
            </a:r>
            <a:endParaRPr sz="1800"/>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6" name="Shape 846"/>
        <p:cNvGrpSpPr/>
        <p:nvPr/>
      </p:nvGrpSpPr>
      <p:grpSpPr>
        <a:xfrm>
          <a:off x="0" y="0"/>
          <a:ext cx="0" cy="0"/>
          <a:chOff x="0" y="0"/>
          <a:chExt cx="0" cy="0"/>
        </a:xfrm>
      </p:grpSpPr>
      <p:sp>
        <p:nvSpPr>
          <p:cNvPr id="847" name="Google Shape;847;p123"/>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Modified PageRank Formula</a:t>
            </a:r>
            <a:endParaRPr/>
          </a:p>
        </p:txBody>
      </p:sp>
      <p:sp>
        <p:nvSpPr>
          <p:cNvPr id="848" name="Google Shape;848;p123"/>
          <p:cNvSpPr txBox="1"/>
          <p:nvPr/>
        </p:nvSpPr>
        <p:spPr>
          <a:xfrm>
            <a:off x="275700" y="1484725"/>
            <a:ext cx="8592600" cy="267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Roboto"/>
                <a:ea typeface="Roboto"/>
                <a:cs typeface="Roboto"/>
                <a:sym typeface="Roboto"/>
              </a:rPr>
              <a:t>PR(A) = (1-d) + d (PR(T1)×L(T1,A) + ... + PR(Tn)×L(Tn,A))</a:t>
            </a:r>
            <a:endParaRPr sz="2400">
              <a:latin typeface="Roboto"/>
              <a:ea typeface="Roboto"/>
              <a:cs typeface="Roboto"/>
              <a:sym typeface="Roboto"/>
            </a:endParaRPr>
          </a:p>
          <a:p>
            <a:pPr indent="0" lvl="0" marL="0" rtl="0" algn="l">
              <a:spcBef>
                <a:spcPts val="0"/>
              </a:spcBef>
              <a:spcAft>
                <a:spcPts val="0"/>
              </a:spcAft>
              <a:buNone/>
            </a:pPr>
            <a:r>
              <a:t/>
            </a:r>
            <a:endParaRPr sz="2400">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Here, L(Ti,A) represents the evaluation of a link which points from page Ti to page A</a:t>
            </a:r>
            <a:endParaRPr>
              <a:latin typeface="Roboto"/>
              <a:ea typeface="Roboto"/>
              <a:cs typeface="Roboto"/>
              <a:sym typeface="Roboto"/>
            </a:endParaRPr>
          </a:p>
        </p:txBody>
      </p:sp>
      <p:sp>
        <p:nvSpPr>
          <p:cNvPr id="849" name="Google Shape;849;p123"/>
          <p:cNvSpPr/>
          <p:nvPr/>
        </p:nvSpPr>
        <p:spPr>
          <a:xfrm>
            <a:off x="745650" y="1526400"/>
            <a:ext cx="7652700" cy="4374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3" name="Shape 853"/>
        <p:cNvGrpSpPr/>
        <p:nvPr/>
      </p:nvGrpSpPr>
      <p:grpSpPr>
        <a:xfrm>
          <a:off x="0" y="0"/>
          <a:ext cx="0" cy="0"/>
          <a:chOff x="0" y="0"/>
          <a:chExt cx="0" cy="0"/>
        </a:xfrm>
      </p:grpSpPr>
      <p:sp>
        <p:nvSpPr>
          <p:cNvPr id="854" name="Google Shape;854;p124"/>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References </a:t>
            </a:r>
            <a:endParaRPr/>
          </a:p>
        </p:txBody>
      </p:sp>
      <p:sp>
        <p:nvSpPr>
          <p:cNvPr id="855" name="Google Shape;855;p124"/>
          <p:cNvSpPr txBox="1"/>
          <p:nvPr/>
        </p:nvSpPr>
        <p:spPr>
          <a:xfrm>
            <a:off x="386350" y="1140050"/>
            <a:ext cx="8372100" cy="3770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Roboto"/>
              <a:buChar char="●"/>
            </a:pPr>
            <a:r>
              <a:rPr b="1" lang="en">
                <a:latin typeface="Times New Roman"/>
                <a:ea typeface="Times New Roman"/>
                <a:cs typeface="Times New Roman"/>
                <a:sym typeface="Times New Roman"/>
              </a:rPr>
              <a:t>David Austin:</a:t>
            </a:r>
            <a:r>
              <a:rPr lang="en">
                <a:latin typeface="Times New Roman"/>
                <a:ea typeface="Times New Roman"/>
                <a:cs typeface="Times New Roman"/>
                <a:sym typeface="Times New Roman"/>
              </a:rPr>
              <a:t> How Google Finds Your Needle in the Web's Haystack, feature column monthly essays on mathematical Topics.</a:t>
            </a:r>
            <a:endParaRPr>
              <a:latin typeface="Times New Roman"/>
              <a:ea typeface="Times New Roman"/>
              <a:cs typeface="Times New Roman"/>
              <a:sym typeface="Times New Roman"/>
            </a:endParaRPr>
          </a:p>
          <a:p>
            <a:pPr indent="-317500" lvl="0" marL="457200" rtl="0" algn="l">
              <a:spcBef>
                <a:spcPts val="0"/>
              </a:spcBef>
              <a:spcAft>
                <a:spcPts val="0"/>
              </a:spcAft>
              <a:buSzPts val="1400"/>
              <a:buFont typeface="Roboto"/>
              <a:buChar char="●"/>
            </a:pPr>
            <a:r>
              <a:rPr b="1" lang="en">
                <a:latin typeface="Times New Roman"/>
                <a:ea typeface="Times New Roman"/>
                <a:cs typeface="Times New Roman"/>
                <a:sym typeface="Times New Roman"/>
              </a:rPr>
              <a:t>S. J. Kim and S. H. Lee:</a:t>
            </a:r>
            <a:r>
              <a:rPr lang="en">
                <a:latin typeface="Times New Roman"/>
                <a:ea typeface="Times New Roman"/>
                <a:cs typeface="Times New Roman"/>
                <a:sym typeface="Times New Roman"/>
              </a:rPr>
              <a:t> An Improved Computation of the PageRank Algorithm</a:t>
            </a:r>
            <a:endParaRPr>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b="1" lang="en"/>
              <a:t>Zhang Q.:</a:t>
            </a:r>
            <a:r>
              <a:rPr lang="en"/>
              <a:t> A modified PageRank algorithm for biological pathway ranking.Stat. 2018;7:e204.https://doi.org/10.1002/sta4.204</a:t>
            </a:r>
            <a:endParaRPr>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b="1" lang="en">
                <a:latin typeface="Times New Roman"/>
                <a:ea typeface="Times New Roman"/>
                <a:cs typeface="Times New Roman"/>
                <a:sym typeface="Times New Roman"/>
              </a:rPr>
              <a:t>T. H. Haveliwala: </a:t>
            </a:r>
            <a:r>
              <a:rPr lang="en">
                <a:latin typeface="Times New Roman"/>
                <a:ea typeface="Times New Roman"/>
                <a:cs typeface="Times New Roman"/>
                <a:sym typeface="Times New Roman"/>
              </a:rPr>
              <a:t>Topic-Sensitive PageRank.</a:t>
            </a:r>
            <a:endParaRPr>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b="1" lang="en">
                <a:latin typeface="Times New Roman"/>
                <a:ea typeface="Times New Roman"/>
                <a:cs typeface="Times New Roman"/>
                <a:sym typeface="Times New Roman"/>
              </a:rPr>
              <a:t>D. </a:t>
            </a:r>
            <a:r>
              <a:rPr b="1" lang="en" sz="1250"/>
              <a:t>F. Gleich: </a:t>
            </a:r>
            <a:r>
              <a:rPr lang="en">
                <a:latin typeface="Times New Roman"/>
                <a:ea typeface="Times New Roman"/>
                <a:cs typeface="Times New Roman"/>
                <a:sym typeface="Times New Roman"/>
              </a:rPr>
              <a:t>PageRank Beyond the Web 2015, </a:t>
            </a:r>
            <a:r>
              <a:rPr lang="en" sz="900">
                <a:latin typeface="Times New Roman"/>
                <a:ea typeface="Times New Roman"/>
                <a:cs typeface="Times New Roman"/>
                <a:sym typeface="Times New Roman"/>
              </a:rPr>
              <a:t>SIAM REVIEW Vol. 57, No. 3, pp. 321–3632015, Society for Industrial and Applied Mathematics</a:t>
            </a:r>
            <a:endParaRPr b="1" sz="900">
              <a:latin typeface="Times New Roman"/>
              <a:ea typeface="Times New Roman"/>
              <a:cs typeface="Times New Roman"/>
              <a:sym typeface="Times New Roman"/>
            </a:endParaRPr>
          </a:p>
          <a:p>
            <a:pPr indent="0" lvl="0" marL="457200" rtl="0" algn="l">
              <a:spcBef>
                <a:spcPts val="0"/>
              </a:spcBef>
              <a:spcAft>
                <a:spcPts val="0"/>
              </a:spcAft>
              <a:buNone/>
            </a:pPr>
            <a:r>
              <a:t/>
            </a:r>
            <a:endParaRPr>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lang="en" u="sng">
                <a:solidFill>
                  <a:schemeClr val="hlink"/>
                </a:solidFill>
                <a:latin typeface="Times New Roman"/>
                <a:ea typeface="Times New Roman"/>
                <a:cs typeface="Times New Roman"/>
                <a:sym typeface="Times New Roman"/>
                <a:hlinkClick r:id="rId3"/>
              </a:rPr>
              <a:t>https://www.cs.princeton.edu/~chazelle/courses/BIB/pagerank.htm</a:t>
            </a:r>
            <a:endParaRPr>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lang="en" u="sng">
                <a:solidFill>
                  <a:schemeClr val="hlink"/>
                </a:solidFill>
                <a:latin typeface="Times New Roman"/>
                <a:ea typeface="Times New Roman"/>
                <a:cs typeface="Times New Roman"/>
                <a:sym typeface="Times New Roman"/>
                <a:hlinkClick r:id="rId4"/>
              </a:rPr>
              <a:t>http://pr.efactory.de/e-further-factors.shtml</a:t>
            </a:r>
            <a:endParaRPr>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lang="en" u="sng">
                <a:solidFill>
                  <a:schemeClr val="hlink"/>
                </a:solidFill>
                <a:latin typeface="Times New Roman"/>
                <a:ea typeface="Times New Roman"/>
                <a:cs typeface="Times New Roman"/>
                <a:sym typeface="Times New Roman"/>
                <a:hlinkClick r:id="rId5"/>
              </a:rPr>
              <a:t>https://www.youtube.com/watch?v=qxEkY8OScYY</a:t>
            </a:r>
            <a:endParaRPr>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lang="en" u="sng">
                <a:solidFill>
                  <a:schemeClr val="hlink"/>
                </a:solidFill>
                <a:latin typeface="Times New Roman"/>
                <a:ea typeface="Times New Roman"/>
                <a:cs typeface="Times New Roman"/>
                <a:sym typeface="Times New Roman"/>
                <a:hlinkClick r:id="rId6"/>
              </a:rPr>
              <a:t>https://home.ie.cuhk.edu.hk/~wkshum/papers/pagerank.pdf</a:t>
            </a:r>
            <a:endParaRPr>
              <a:latin typeface="Times New Roman"/>
              <a:ea typeface="Times New Roman"/>
              <a:cs typeface="Times New Roman"/>
              <a:sym typeface="Times New Roman"/>
            </a:endParaRPr>
          </a:p>
          <a:p>
            <a:pPr indent="0" lvl="0" marL="0" rtl="0" algn="l">
              <a:spcBef>
                <a:spcPts val="0"/>
              </a:spcBef>
              <a:spcAft>
                <a:spcPts val="0"/>
              </a:spcAft>
              <a:buNone/>
            </a:pPr>
            <a:r>
              <a:t/>
            </a:r>
            <a:endParaRPr>
              <a:latin typeface="Times New Roman"/>
              <a:ea typeface="Times New Roman"/>
              <a:cs typeface="Times New Roman"/>
              <a:sym typeface="Times New Roman"/>
            </a:endParaRPr>
          </a:p>
          <a:p>
            <a:pPr indent="0" lvl="0" marL="457200" rtl="0" algn="l">
              <a:spcBef>
                <a:spcPts val="0"/>
              </a:spcBef>
              <a:spcAft>
                <a:spcPts val="0"/>
              </a:spcAft>
              <a:buNone/>
            </a:pPr>
            <a:r>
              <a:t/>
            </a:r>
            <a:endParaRPr>
              <a:latin typeface="Times New Roman"/>
              <a:ea typeface="Times New Roman"/>
              <a:cs typeface="Times New Roman"/>
              <a:sym typeface="Times New Roman"/>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9" name="Shape 859"/>
        <p:cNvGrpSpPr/>
        <p:nvPr/>
      </p:nvGrpSpPr>
      <p:grpSpPr>
        <a:xfrm>
          <a:off x="0" y="0"/>
          <a:ext cx="0" cy="0"/>
          <a:chOff x="0" y="0"/>
          <a:chExt cx="0" cy="0"/>
        </a:xfrm>
      </p:grpSpPr>
      <p:sp>
        <p:nvSpPr>
          <p:cNvPr id="860" name="Google Shape;860;p125"/>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Questions </a:t>
            </a:r>
            <a:endParaRPr/>
          </a:p>
        </p:txBody>
      </p:sp>
      <p:sp>
        <p:nvSpPr>
          <p:cNvPr id="861" name="Google Shape;861;p125"/>
          <p:cNvSpPr txBox="1"/>
          <p:nvPr/>
        </p:nvSpPr>
        <p:spPr>
          <a:xfrm>
            <a:off x="647600" y="1328575"/>
            <a:ext cx="7725600" cy="31530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Roboto"/>
              <a:buChar char="●"/>
            </a:pPr>
            <a:r>
              <a:rPr lang="en" sz="1800">
                <a:latin typeface="Roboto"/>
                <a:ea typeface="Roboto"/>
                <a:cs typeface="Roboto"/>
                <a:sym typeface="Roboto"/>
              </a:rPr>
              <a:t>What is The Time Complexity of PageRank Algorithm?</a:t>
            </a:r>
            <a:endParaRPr sz="1800">
              <a:latin typeface="Roboto"/>
              <a:ea typeface="Roboto"/>
              <a:cs typeface="Roboto"/>
              <a:sym typeface="Roboto"/>
            </a:endParaRPr>
          </a:p>
          <a:p>
            <a:pPr indent="0" lvl="0" marL="457200" rtl="0" algn="l">
              <a:spcBef>
                <a:spcPts val="0"/>
              </a:spcBef>
              <a:spcAft>
                <a:spcPts val="0"/>
              </a:spcAft>
              <a:buNone/>
            </a:pPr>
            <a:r>
              <a:t/>
            </a:r>
            <a:endParaRPr sz="1800">
              <a:latin typeface="Roboto"/>
              <a:ea typeface="Roboto"/>
              <a:cs typeface="Roboto"/>
              <a:sym typeface="Roboto"/>
            </a:endParaRPr>
          </a:p>
          <a:p>
            <a:pPr indent="-342900" lvl="0" marL="457200" rtl="0" algn="l">
              <a:spcBef>
                <a:spcPts val="0"/>
              </a:spcBef>
              <a:spcAft>
                <a:spcPts val="0"/>
              </a:spcAft>
              <a:buSzPts val="1800"/>
              <a:buFont typeface="Roboto"/>
              <a:buChar char="●"/>
            </a:pPr>
            <a:r>
              <a:rPr lang="en" sz="1800">
                <a:latin typeface="Roboto"/>
                <a:ea typeface="Roboto"/>
                <a:cs typeface="Roboto"/>
                <a:sym typeface="Roboto"/>
              </a:rPr>
              <a:t>Find the transformation matrix and the convergence values for the given network.</a:t>
            </a:r>
            <a:endParaRPr sz="1800">
              <a:latin typeface="Roboto"/>
              <a:ea typeface="Roboto"/>
              <a:cs typeface="Roboto"/>
              <a:sym typeface="Roboto"/>
            </a:endParaRPr>
          </a:p>
          <a:p>
            <a:pPr indent="0" lvl="0" marL="0" rtl="0" algn="l">
              <a:spcBef>
                <a:spcPts val="0"/>
              </a:spcBef>
              <a:spcAft>
                <a:spcPts val="0"/>
              </a:spcAft>
              <a:buNone/>
            </a:pPr>
            <a:r>
              <a:t/>
            </a:r>
            <a:endParaRPr sz="1800">
              <a:latin typeface="Roboto"/>
              <a:ea typeface="Roboto"/>
              <a:cs typeface="Roboto"/>
              <a:sym typeface="Roboto"/>
            </a:endParaRPr>
          </a:p>
          <a:p>
            <a:pPr indent="0" lvl="0" marL="457200" rtl="0" algn="l">
              <a:spcBef>
                <a:spcPts val="0"/>
              </a:spcBef>
              <a:spcAft>
                <a:spcPts val="0"/>
              </a:spcAft>
              <a:buNone/>
            </a:pPr>
            <a:r>
              <a:t/>
            </a:r>
            <a:endParaRPr sz="1800">
              <a:latin typeface="Roboto"/>
              <a:ea typeface="Roboto"/>
              <a:cs typeface="Roboto"/>
              <a:sym typeface="Roboto"/>
            </a:endParaRPr>
          </a:p>
        </p:txBody>
      </p:sp>
      <p:pic>
        <p:nvPicPr>
          <p:cNvPr id="862" name="Google Shape;862;p125"/>
          <p:cNvPicPr preferRelativeResize="0"/>
          <p:nvPr/>
        </p:nvPicPr>
        <p:blipFill>
          <a:blip r:embed="rId3">
            <a:alphaModFix/>
          </a:blip>
          <a:stretch>
            <a:fillRect/>
          </a:stretch>
        </p:blipFill>
        <p:spPr>
          <a:xfrm>
            <a:off x="3237799" y="2814486"/>
            <a:ext cx="2668400" cy="1987900"/>
          </a:xfrm>
          <a:prstGeom prst="rect">
            <a:avLst/>
          </a:prstGeom>
          <a:noFill/>
          <a:ln>
            <a:noFill/>
          </a:ln>
        </p:spPr>
      </p:pic>
      <p:sp>
        <p:nvSpPr>
          <p:cNvPr id="863" name="Google Shape;863;p125"/>
          <p:cNvSpPr/>
          <p:nvPr/>
        </p:nvSpPr>
        <p:spPr>
          <a:xfrm rot="1078555">
            <a:off x="5406831" y="3561649"/>
            <a:ext cx="130258" cy="778041"/>
          </a:xfrm>
          <a:prstGeom prst="downArrow">
            <a:avLst>
              <a:gd fmla="val 7298" name="adj1"/>
              <a:gd fmla="val 53566" name="adj2"/>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7" name="Shape 867"/>
        <p:cNvGrpSpPr/>
        <p:nvPr/>
      </p:nvGrpSpPr>
      <p:grpSpPr>
        <a:xfrm>
          <a:off x="0" y="0"/>
          <a:ext cx="0" cy="0"/>
          <a:chOff x="0" y="0"/>
          <a:chExt cx="0" cy="0"/>
        </a:xfrm>
      </p:grpSpPr>
      <p:sp>
        <p:nvSpPr>
          <p:cNvPr id="868" name="Google Shape;868;p126"/>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Answers</a:t>
            </a:r>
            <a:r>
              <a:rPr lang="en"/>
              <a:t> </a:t>
            </a:r>
            <a:endParaRPr/>
          </a:p>
        </p:txBody>
      </p:sp>
      <p:sp>
        <p:nvSpPr>
          <p:cNvPr id="869" name="Google Shape;869;p126"/>
          <p:cNvSpPr txBox="1"/>
          <p:nvPr/>
        </p:nvSpPr>
        <p:spPr>
          <a:xfrm>
            <a:off x="647600" y="1328575"/>
            <a:ext cx="7725600" cy="31530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Roboto"/>
              <a:buChar char="●"/>
            </a:pPr>
            <a:r>
              <a:rPr lang="en" sz="1800">
                <a:latin typeface="Roboto"/>
                <a:ea typeface="Roboto"/>
                <a:cs typeface="Roboto"/>
                <a:sym typeface="Roboto"/>
              </a:rPr>
              <a:t>Time complexity = O(n^2) where n is the size of the transformation matrix</a:t>
            </a:r>
            <a:endParaRPr sz="1800">
              <a:latin typeface="Roboto"/>
              <a:ea typeface="Roboto"/>
              <a:cs typeface="Roboto"/>
              <a:sym typeface="Roboto"/>
            </a:endParaRPr>
          </a:p>
          <a:p>
            <a:pPr indent="0" lvl="0" marL="0" rtl="0" algn="l">
              <a:spcBef>
                <a:spcPts val="0"/>
              </a:spcBef>
              <a:spcAft>
                <a:spcPts val="0"/>
              </a:spcAft>
              <a:buNone/>
            </a:pPr>
            <a:r>
              <a:rPr lang="en" sz="1800">
                <a:latin typeface="Roboto"/>
                <a:ea typeface="Roboto"/>
                <a:cs typeface="Roboto"/>
                <a:sym typeface="Roboto"/>
              </a:rPr>
              <a:t> </a:t>
            </a:r>
            <a:endParaRPr sz="1800">
              <a:latin typeface="Roboto"/>
              <a:ea typeface="Roboto"/>
              <a:cs typeface="Roboto"/>
              <a:sym typeface="Roboto"/>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3" name="Shape 873"/>
        <p:cNvGrpSpPr/>
        <p:nvPr/>
      </p:nvGrpSpPr>
      <p:grpSpPr>
        <a:xfrm>
          <a:off x="0" y="0"/>
          <a:ext cx="0" cy="0"/>
          <a:chOff x="0" y="0"/>
          <a:chExt cx="0" cy="0"/>
        </a:xfrm>
      </p:grpSpPr>
      <p:sp>
        <p:nvSpPr>
          <p:cNvPr id="874" name="Google Shape;874;p127"/>
          <p:cNvSpPr txBox="1"/>
          <p:nvPr>
            <p:ph type="title"/>
          </p:nvPr>
        </p:nvSpPr>
        <p:spPr>
          <a:xfrm>
            <a:off x="311700" y="410000"/>
            <a:ext cx="8520600" cy="434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457200" lvl="0" marL="0" rtl="0" algn="l">
              <a:spcBef>
                <a:spcPts val="0"/>
              </a:spcBef>
              <a:spcAft>
                <a:spcPts val="0"/>
              </a:spcAft>
              <a:buNone/>
            </a:pPr>
            <a:r>
              <a:t/>
            </a:r>
            <a:endParaRPr/>
          </a:p>
          <a:p>
            <a:pPr indent="0" lvl="0" marL="0" rtl="0" algn="l">
              <a:spcBef>
                <a:spcPts val="0"/>
              </a:spcBef>
              <a:spcAft>
                <a:spcPts val="0"/>
              </a:spcAft>
              <a:buNone/>
            </a:pPr>
            <a:r>
              <a:rPr lang="en"/>
              <a:t> </a:t>
            </a:r>
            <a:endParaRPr/>
          </a:p>
          <a:p>
            <a:pPr indent="457200" lvl="0" marL="2286000" rtl="0" algn="l">
              <a:spcBef>
                <a:spcPts val="0"/>
              </a:spcBef>
              <a:spcAft>
                <a:spcPts val="0"/>
              </a:spcAft>
              <a:buNone/>
            </a:pPr>
            <a:r>
              <a:rPr lang="en" sz="4800"/>
              <a:t>THANK YOU!! </a:t>
            </a:r>
            <a:endParaRPr sz="48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Google Shape;187;p25"/>
          <p:cNvSpPr txBox="1"/>
          <p:nvPr>
            <p:ph type="title"/>
          </p:nvPr>
        </p:nvSpPr>
        <p:spPr>
          <a:xfrm>
            <a:off x="2241400" y="73450"/>
            <a:ext cx="3701700" cy="56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Natural question</a:t>
            </a:r>
            <a:endParaRPr/>
          </a:p>
        </p:txBody>
      </p:sp>
      <p:sp>
        <p:nvSpPr>
          <p:cNvPr id="188" name="Google Shape;188;p25"/>
          <p:cNvSpPr txBox="1"/>
          <p:nvPr/>
        </p:nvSpPr>
        <p:spPr>
          <a:xfrm>
            <a:off x="162550" y="694950"/>
            <a:ext cx="7380300" cy="64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Roboto"/>
                <a:ea typeface="Roboto"/>
                <a:cs typeface="Roboto"/>
                <a:sym typeface="Roboto"/>
              </a:rPr>
              <a:t>What is the damping factor and why is it set to 0.85?</a:t>
            </a:r>
            <a:endParaRPr sz="2400">
              <a:latin typeface="Roboto"/>
              <a:ea typeface="Roboto"/>
              <a:cs typeface="Roboto"/>
              <a:sym typeface="Roboto"/>
            </a:endParaRPr>
          </a:p>
        </p:txBody>
      </p:sp>
      <p:pic>
        <p:nvPicPr>
          <p:cNvPr id="189" name="Google Shape;189;p25"/>
          <p:cNvPicPr preferRelativeResize="0"/>
          <p:nvPr/>
        </p:nvPicPr>
        <p:blipFill>
          <a:blip r:embed="rId3">
            <a:alphaModFix/>
          </a:blip>
          <a:stretch>
            <a:fillRect/>
          </a:stretch>
        </p:blipFill>
        <p:spPr>
          <a:xfrm>
            <a:off x="6876000" y="1287500"/>
            <a:ext cx="1883582" cy="2568500"/>
          </a:xfrm>
          <a:prstGeom prst="rect">
            <a:avLst/>
          </a:prstGeom>
          <a:noFill/>
          <a:ln>
            <a:noFill/>
          </a:ln>
        </p:spPr>
      </p:pic>
      <p:sp>
        <p:nvSpPr>
          <p:cNvPr id="190" name="Google Shape;190;p25"/>
          <p:cNvSpPr txBox="1"/>
          <p:nvPr/>
        </p:nvSpPr>
        <p:spPr>
          <a:xfrm>
            <a:off x="212775" y="1206775"/>
            <a:ext cx="6443100" cy="37167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The PageRank theory holds that an imaginary surfer who is randomly clicking on links will eventually stop clicking.</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342900" lvl="0" marL="457200" rtl="0" algn="l">
              <a:spcBef>
                <a:spcPts val="0"/>
              </a:spcBef>
              <a:spcAft>
                <a:spcPts val="0"/>
              </a:spcAft>
              <a:buSzPts val="1800"/>
              <a:buChar char="❖"/>
            </a:pPr>
            <a:r>
              <a:rPr lang="en" sz="1800"/>
              <a:t> The probability, at any step, that the person will continue is a damping factor </a:t>
            </a:r>
            <a:r>
              <a:rPr i="1" lang="en" sz="1800"/>
              <a:t>d</a:t>
            </a:r>
            <a:r>
              <a:rPr lang="en" sz="1800"/>
              <a:t>.</a:t>
            </a:r>
            <a:endParaRPr sz="1800"/>
          </a:p>
          <a:p>
            <a:pPr indent="0" lvl="0" marL="457200" rtl="0" algn="l">
              <a:spcBef>
                <a:spcPts val="0"/>
              </a:spcBef>
              <a:spcAft>
                <a:spcPts val="0"/>
              </a:spcAft>
              <a:buNone/>
            </a:pPr>
            <a:r>
              <a:t/>
            </a:r>
            <a:endParaRPr sz="1800"/>
          </a:p>
          <a:p>
            <a:pPr indent="0" lvl="0" marL="0" rtl="0" algn="l">
              <a:spcBef>
                <a:spcPts val="0"/>
              </a:spcBef>
              <a:spcAft>
                <a:spcPts val="0"/>
              </a:spcAft>
              <a:buNone/>
            </a:pPr>
            <a:r>
              <a:t/>
            </a:r>
            <a:endParaRPr sz="1800"/>
          </a:p>
          <a:p>
            <a:pPr indent="-342900" lvl="0" marL="457200" rtl="0" algn="l">
              <a:spcBef>
                <a:spcPts val="0"/>
              </a:spcBef>
              <a:spcAft>
                <a:spcPts val="0"/>
              </a:spcAft>
              <a:buSzPts val="1800"/>
              <a:buChar char="❖"/>
            </a:pPr>
            <a:r>
              <a:rPr lang="en" sz="1800"/>
              <a:t>Various studies have tested different damping factors, but to stop the other pages having too much influence, this total vote is “damped down” by multiplying it by 0.85 (the factor “d”)</a:t>
            </a:r>
            <a:endParaRPr sz="1800"/>
          </a:p>
          <a:p>
            <a:pPr indent="0" lvl="0" marL="457200" rtl="0" algn="l">
              <a:spcBef>
                <a:spcPts val="0"/>
              </a:spcBef>
              <a:spcAft>
                <a:spcPts val="0"/>
              </a:spcAft>
              <a:buNone/>
            </a:pPr>
            <a:r>
              <a:rPr lang="en" sz="1800"/>
              <a:t> </a:t>
            </a:r>
            <a:endParaRPr sz="1800"/>
          </a:p>
          <a:p>
            <a:pPr indent="0" lvl="0" marL="457200" rtl="0" algn="l">
              <a:spcBef>
                <a:spcPts val="0"/>
              </a:spcBef>
              <a:spcAft>
                <a:spcPts val="0"/>
              </a:spcAft>
              <a:buNone/>
            </a:pPr>
            <a:r>
              <a:t/>
            </a:r>
            <a:endParaRPr sz="1800"/>
          </a:p>
          <a:p>
            <a:pPr indent="0" lvl="0" marL="457200" rtl="0" algn="l">
              <a:spcBef>
                <a:spcPts val="0"/>
              </a:spcBef>
              <a:spcAft>
                <a:spcPts val="0"/>
              </a:spcAft>
              <a:buNone/>
            </a:pPr>
            <a:r>
              <a:t/>
            </a:r>
            <a:endParaRPr sz="18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pic>
        <p:nvPicPr>
          <p:cNvPr id="195" name="Google Shape;195;p26"/>
          <p:cNvPicPr preferRelativeResize="0"/>
          <p:nvPr/>
        </p:nvPicPr>
        <p:blipFill>
          <a:blip r:embed="rId3">
            <a:alphaModFix/>
          </a:blip>
          <a:stretch>
            <a:fillRect/>
          </a:stretch>
        </p:blipFill>
        <p:spPr>
          <a:xfrm>
            <a:off x="152400" y="152400"/>
            <a:ext cx="6584897" cy="48386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27"/>
          <p:cNvSpPr txBox="1"/>
          <p:nvPr>
            <p:ph type="title"/>
          </p:nvPr>
        </p:nvSpPr>
        <p:spPr>
          <a:xfrm>
            <a:off x="255475" y="130450"/>
            <a:ext cx="43497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t>Computation:</a:t>
            </a:r>
            <a:endParaRPr sz="4800"/>
          </a:p>
        </p:txBody>
      </p:sp>
      <p:pic>
        <p:nvPicPr>
          <p:cNvPr id="201" name="Google Shape;201;p27"/>
          <p:cNvPicPr preferRelativeResize="0"/>
          <p:nvPr/>
        </p:nvPicPr>
        <p:blipFill>
          <a:blip r:embed="rId3">
            <a:alphaModFix/>
          </a:blip>
          <a:stretch>
            <a:fillRect/>
          </a:stretch>
        </p:blipFill>
        <p:spPr>
          <a:xfrm>
            <a:off x="5438000" y="225150"/>
            <a:ext cx="3198424" cy="1599225"/>
          </a:xfrm>
          <a:prstGeom prst="rect">
            <a:avLst/>
          </a:prstGeom>
          <a:noFill/>
          <a:ln>
            <a:noFill/>
          </a:ln>
        </p:spPr>
      </p:pic>
      <p:sp>
        <p:nvSpPr>
          <p:cNvPr id="202" name="Google Shape;202;p27"/>
          <p:cNvSpPr txBox="1"/>
          <p:nvPr/>
        </p:nvSpPr>
        <p:spPr>
          <a:xfrm>
            <a:off x="255475" y="1691975"/>
            <a:ext cx="6584100" cy="2471700"/>
          </a:xfrm>
          <a:prstGeom prst="rect">
            <a:avLst/>
          </a:prstGeom>
          <a:noFill/>
          <a:ln>
            <a:noFill/>
          </a:ln>
        </p:spPr>
        <p:txBody>
          <a:bodyPr anchorCtr="0" anchor="t" bIns="91425" lIns="91425" spcFirstLastPara="1" rIns="91425" wrap="square" tIns="91425">
            <a:noAutofit/>
          </a:bodyPr>
          <a:lstStyle/>
          <a:p>
            <a:pPr indent="-533400" lvl="0" marL="457200" rtl="0" algn="l">
              <a:spcBef>
                <a:spcPts val="0"/>
              </a:spcBef>
              <a:spcAft>
                <a:spcPts val="0"/>
              </a:spcAft>
              <a:buSzPts val="4800"/>
              <a:buFont typeface="Roboto"/>
              <a:buChar char="❖"/>
            </a:pPr>
            <a:r>
              <a:rPr lang="en" sz="4800">
                <a:latin typeface="Roboto"/>
                <a:ea typeface="Roboto"/>
                <a:cs typeface="Roboto"/>
                <a:sym typeface="Roboto"/>
              </a:rPr>
              <a:t>Iterative method</a:t>
            </a:r>
            <a:endParaRPr sz="4800">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533400" lvl="0" marL="457200" rtl="0" algn="l">
              <a:spcBef>
                <a:spcPts val="0"/>
              </a:spcBef>
              <a:spcAft>
                <a:spcPts val="0"/>
              </a:spcAft>
              <a:buSzPts val="4800"/>
              <a:buFont typeface="Roboto"/>
              <a:buChar char="❖"/>
            </a:pPr>
            <a:r>
              <a:rPr lang="en" sz="4800">
                <a:latin typeface="Roboto"/>
                <a:ea typeface="Roboto"/>
                <a:cs typeface="Roboto"/>
                <a:sym typeface="Roboto"/>
              </a:rPr>
              <a:t>Algebraic method</a:t>
            </a:r>
            <a:endParaRPr sz="4800">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sp>
        <p:nvSpPr>
          <p:cNvPr id="207" name="Google Shape;207;p28"/>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Iterative Method</a:t>
            </a:r>
            <a:endParaRPr/>
          </a:p>
        </p:txBody>
      </p:sp>
      <p:sp>
        <p:nvSpPr>
          <p:cNvPr id="208" name="Google Shape;208;p28"/>
          <p:cNvSpPr txBox="1"/>
          <p:nvPr/>
        </p:nvSpPr>
        <p:spPr>
          <a:xfrm>
            <a:off x="397250" y="1007825"/>
            <a:ext cx="8055300" cy="409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latin typeface="Roboto"/>
                <a:ea typeface="Roboto"/>
                <a:cs typeface="Roboto"/>
                <a:sym typeface="Roboto"/>
              </a:rPr>
              <a:t>At t = 0, an initial probability distribution is assumed, usually </a:t>
            </a:r>
            <a:endParaRPr sz="3000">
              <a:latin typeface="Roboto"/>
              <a:ea typeface="Roboto"/>
              <a:cs typeface="Roboto"/>
              <a:sym typeface="Roboto"/>
            </a:endParaRPr>
          </a:p>
          <a:p>
            <a:pPr indent="0" lvl="0" marL="0" rtl="0" algn="l">
              <a:spcBef>
                <a:spcPts val="0"/>
              </a:spcBef>
              <a:spcAft>
                <a:spcPts val="0"/>
              </a:spcAft>
              <a:buNone/>
            </a:pPr>
            <a:r>
              <a:t/>
            </a:r>
            <a:endParaRPr sz="3000">
              <a:latin typeface="Roboto"/>
              <a:ea typeface="Roboto"/>
              <a:cs typeface="Roboto"/>
              <a:sym typeface="Roboto"/>
            </a:endParaRPr>
          </a:p>
          <a:p>
            <a:pPr indent="0" lvl="0" marL="0" rtl="0" algn="l">
              <a:spcBef>
                <a:spcPts val="0"/>
              </a:spcBef>
              <a:spcAft>
                <a:spcPts val="0"/>
              </a:spcAft>
              <a:buNone/>
            </a:pPr>
            <a:r>
              <a:t/>
            </a:r>
            <a:endParaRPr sz="3000">
              <a:latin typeface="Roboto"/>
              <a:ea typeface="Roboto"/>
              <a:cs typeface="Roboto"/>
              <a:sym typeface="Roboto"/>
            </a:endParaRPr>
          </a:p>
          <a:p>
            <a:pPr indent="0" lvl="0" marL="0" rtl="0" algn="l">
              <a:spcBef>
                <a:spcPts val="0"/>
              </a:spcBef>
              <a:spcAft>
                <a:spcPts val="0"/>
              </a:spcAft>
              <a:buNone/>
            </a:pPr>
            <a:r>
              <a:t/>
            </a:r>
            <a:endParaRPr sz="3000">
              <a:latin typeface="Roboto"/>
              <a:ea typeface="Roboto"/>
              <a:cs typeface="Roboto"/>
              <a:sym typeface="Roboto"/>
            </a:endParaRPr>
          </a:p>
          <a:p>
            <a:pPr indent="0" lvl="0" marL="0" rtl="0" algn="l">
              <a:spcBef>
                <a:spcPts val="0"/>
              </a:spcBef>
              <a:spcAft>
                <a:spcPts val="0"/>
              </a:spcAft>
              <a:buNone/>
            </a:pPr>
            <a:r>
              <a:rPr lang="en" sz="3000">
                <a:latin typeface="Roboto"/>
                <a:ea typeface="Roboto"/>
                <a:cs typeface="Roboto"/>
                <a:sym typeface="Roboto"/>
              </a:rPr>
              <a:t>where N is the total number of pages, and p</a:t>
            </a:r>
            <a:r>
              <a:rPr baseline="-25000" lang="en" sz="3000">
                <a:latin typeface="Roboto"/>
                <a:ea typeface="Roboto"/>
                <a:cs typeface="Roboto"/>
                <a:sym typeface="Roboto"/>
              </a:rPr>
              <a:t>i</a:t>
            </a:r>
            <a:r>
              <a:rPr lang="en" sz="3000">
                <a:latin typeface="Roboto"/>
                <a:ea typeface="Roboto"/>
                <a:cs typeface="Roboto"/>
                <a:sym typeface="Roboto"/>
              </a:rPr>
              <a:t> ;0 is page i at time 0. </a:t>
            </a:r>
            <a:endParaRPr sz="3000">
              <a:latin typeface="Roboto"/>
              <a:ea typeface="Roboto"/>
              <a:cs typeface="Roboto"/>
              <a:sym typeface="Roboto"/>
            </a:endParaRPr>
          </a:p>
          <a:p>
            <a:pPr indent="0" lvl="0" marL="0" rtl="0" algn="l">
              <a:spcBef>
                <a:spcPts val="0"/>
              </a:spcBef>
              <a:spcAft>
                <a:spcPts val="0"/>
              </a:spcAft>
              <a:buNone/>
            </a:pPr>
            <a:r>
              <a:t/>
            </a:r>
            <a:endParaRPr sz="3000">
              <a:latin typeface="Roboto"/>
              <a:ea typeface="Roboto"/>
              <a:cs typeface="Roboto"/>
              <a:sym typeface="Roboto"/>
            </a:endParaRPr>
          </a:p>
        </p:txBody>
      </p:sp>
      <p:pic>
        <p:nvPicPr>
          <p:cNvPr id="209" name="Google Shape;209;p28"/>
          <p:cNvPicPr preferRelativeResize="0"/>
          <p:nvPr/>
        </p:nvPicPr>
        <p:blipFill rotWithShape="1">
          <a:blip r:embed="rId3">
            <a:alphaModFix/>
          </a:blip>
          <a:srcRect b="72487" l="-87055" r="136350" t="-23192"/>
          <a:stretch/>
        </p:blipFill>
        <p:spPr>
          <a:xfrm>
            <a:off x="673163" y="2083063"/>
            <a:ext cx="1323975" cy="447675"/>
          </a:xfrm>
          <a:prstGeom prst="rect">
            <a:avLst/>
          </a:prstGeom>
          <a:noFill/>
          <a:ln>
            <a:noFill/>
          </a:ln>
        </p:spPr>
      </p:pic>
      <p:pic>
        <p:nvPicPr>
          <p:cNvPr id="210" name="Google Shape;210;p28"/>
          <p:cNvPicPr preferRelativeResize="0"/>
          <p:nvPr/>
        </p:nvPicPr>
        <p:blipFill>
          <a:blip r:embed="rId4">
            <a:alphaModFix/>
          </a:blip>
          <a:stretch>
            <a:fillRect/>
          </a:stretch>
        </p:blipFill>
        <p:spPr>
          <a:xfrm>
            <a:off x="4205425" y="1839825"/>
            <a:ext cx="3095225" cy="14638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sp>
        <p:nvSpPr>
          <p:cNvPr id="215" name="Google Shape;215;p29"/>
          <p:cNvSpPr txBox="1"/>
          <p:nvPr/>
        </p:nvSpPr>
        <p:spPr>
          <a:xfrm>
            <a:off x="301650" y="151500"/>
            <a:ext cx="8540700" cy="484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Roboto"/>
                <a:ea typeface="Roboto"/>
                <a:cs typeface="Roboto"/>
                <a:sym typeface="Roboto"/>
              </a:rPr>
              <a:t>At each time step, the computation, as detailed above, yields</a:t>
            </a:r>
            <a:endParaRPr sz="2400">
              <a:latin typeface="Roboto"/>
              <a:ea typeface="Roboto"/>
              <a:cs typeface="Roboto"/>
              <a:sym typeface="Roboto"/>
            </a:endParaRPr>
          </a:p>
          <a:p>
            <a:pPr indent="0" lvl="0" marL="0" rtl="0" algn="l">
              <a:spcBef>
                <a:spcPts val="0"/>
              </a:spcBef>
              <a:spcAft>
                <a:spcPts val="0"/>
              </a:spcAft>
              <a:buNone/>
            </a:pPr>
            <a:r>
              <a:t/>
            </a:r>
            <a:endParaRPr sz="2400">
              <a:latin typeface="Roboto"/>
              <a:ea typeface="Roboto"/>
              <a:cs typeface="Roboto"/>
              <a:sym typeface="Roboto"/>
            </a:endParaRPr>
          </a:p>
          <a:p>
            <a:pPr indent="0" lvl="0" marL="0" rtl="0" algn="l">
              <a:spcBef>
                <a:spcPts val="0"/>
              </a:spcBef>
              <a:spcAft>
                <a:spcPts val="0"/>
              </a:spcAft>
              <a:buNone/>
            </a:pPr>
            <a:r>
              <a:t/>
            </a:r>
            <a:endParaRPr sz="2400">
              <a:latin typeface="Roboto"/>
              <a:ea typeface="Roboto"/>
              <a:cs typeface="Roboto"/>
              <a:sym typeface="Roboto"/>
            </a:endParaRPr>
          </a:p>
          <a:p>
            <a:pPr indent="0" lvl="0" marL="0" rtl="0" algn="l">
              <a:spcBef>
                <a:spcPts val="0"/>
              </a:spcBef>
              <a:spcAft>
                <a:spcPts val="0"/>
              </a:spcAft>
              <a:buNone/>
            </a:pPr>
            <a:r>
              <a:t/>
            </a:r>
            <a:endParaRPr sz="2400">
              <a:latin typeface="Roboto"/>
              <a:ea typeface="Roboto"/>
              <a:cs typeface="Roboto"/>
              <a:sym typeface="Roboto"/>
            </a:endParaRPr>
          </a:p>
          <a:p>
            <a:pPr indent="0" lvl="0" marL="0" rtl="0" algn="l">
              <a:spcBef>
                <a:spcPts val="0"/>
              </a:spcBef>
              <a:spcAft>
                <a:spcPts val="0"/>
              </a:spcAft>
              <a:buNone/>
            </a:pPr>
            <a:r>
              <a:t/>
            </a:r>
            <a:endParaRPr sz="2400">
              <a:latin typeface="Roboto"/>
              <a:ea typeface="Roboto"/>
              <a:cs typeface="Roboto"/>
              <a:sym typeface="Roboto"/>
            </a:endParaRPr>
          </a:p>
          <a:p>
            <a:pPr indent="0" lvl="0" marL="0" rtl="0" algn="l">
              <a:spcBef>
                <a:spcPts val="0"/>
              </a:spcBef>
              <a:spcAft>
                <a:spcPts val="0"/>
              </a:spcAft>
              <a:buNone/>
            </a:pPr>
            <a:r>
              <a:t/>
            </a:r>
            <a:endParaRPr sz="2400">
              <a:latin typeface="Roboto"/>
              <a:ea typeface="Roboto"/>
              <a:cs typeface="Roboto"/>
              <a:sym typeface="Roboto"/>
            </a:endParaRPr>
          </a:p>
          <a:p>
            <a:pPr indent="0" lvl="0" marL="0" rtl="0" algn="l">
              <a:spcBef>
                <a:spcPts val="0"/>
              </a:spcBef>
              <a:spcAft>
                <a:spcPts val="0"/>
              </a:spcAft>
              <a:buNone/>
            </a:pPr>
            <a:r>
              <a:rPr lang="en" sz="2400">
                <a:latin typeface="Roboto"/>
                <a:ea typeface="Roboto"/>
                <a:cs typeface="Roboto"/>
                <a:sym typeface="Roboto"/>
              </a:rPr>
              <a:t>where d is the damping factor, or in matrix notation</a:t>
            </a:r>
            <a:endParaRPr sz="2400">
              <a:latin typeface="Roboto"/>
              <a:ea typeface="Roboto"/>
              <a:cs typeface="Roboto"/>
              <a:sym typeface="Roboto"/>
            </a:endParaRPr>
          </a:p>
          <a:p>
            <a:pPr indent="0" lvl="0" marL="0" rtl="0" algn="l">
              <a:spcBef>
                <a:spcPts val="0"/>
              </a:spcBef>
              <a:spcAft>
                <a:spcPts val="0"/>
              </a:spcAft>
              <a:buNone/>
            </a:pPr>
            <a:r>
              <a:t/>
            </a:r>
            <a:endParaRPr sz="2400">
              <a:latin typeface="Roboto"/>
              <a:ea typeface="Roboto"/>
              <a:cs typeface="Roboto"/>
              <a:sym typeface="Roboto"/>
            </a:endParaRPr>
          </a:p>
          <a:p>
            <a:pPr indent="0" lvl="0" marL="0" rtl="0" algn="l">
              <a:spcBef>
                <a:spcPts val="0"/>
              </a:spcBef>
              <a:spcAft>
                <a:spcPts val="0"/>
              </a:spcAft>
              <a:buNone/>
            </a:pPr>
            <a:r>
              <a:rPr lang="en" sz="2400">
                <a:latin typeface="Roboto"/>
                <a:ea typeface="Roboto"/>
                <a:cs typeface="Roboto"/>
                <a:sym typeface="Roboto"/>
              </a:rPr>
              <a:t> </a:t>
            </a:r>
            <a:endParaRPr sz="2400">
              <a:latin typeface="Roboto"/>
              <a:ea typeface="Roboto"/>
              <a:cs typeface="Roboto"/>
              <a:sym typeface="Roboto"/>
            </a:endParaRPr>
          </a:p>
        </p:txBody>
      </p:sp>
      <p:pic>
        <p:nvPicPr>
          <p:cNvPr id="216" name="Google Shape;216;p29"/>
          <p:cNvPicPr preferRelativeResize="0"/>
          <p:nvPr/>
        </p:nvPicPr>
        <p:blipFill>
          <a:blip r:embed="rId3">
            <a:alphaModFix/>
          </a:blip>
          <a:stretch>
            <a:fillRect/>
          </a:stretch>
        </p:blipFill>
        <p:spPr>
          <a:xfrm>
            <a:off x="311088" y="806100"/>
            <a:ext cx="7814625" cy="1611125"/>
          </a:xfrm>
          <a:prstGeom prst="rect">
            <a:avLst/>
          </a:prstGeom>
          <a:noFill/>
          <a:ln>
            <a:noFill/>
          </a:ln>
        </p:spPr>
      </p:pic>
      <p:pic>
        <p:nvPicPr>
          <p:cNvPr id="217" name="Google Shape;217;p29"/>
          <p:cNvPicPr preferRelativeResize="0"/>
          <p:nvPr/>
        </p:nvPicPr>
        <p:blipFill>
          <a:blip r:embed="rId4">
            <a:alphaModFix/>
          </a:blip>
          <a:stretch>
            <a:fillRect/>
          </a:stretch>
        </p:blipFill>
        <p:spPr>
          <a:xfrm>
            <a:off x="844725" y="3355149"/>
            <a:ext cx="6734775" cy="10953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sp>
        <p:nvSpPr>
          <p:cNvPr id="222" name="Google Shape;222;p30"/>
          <p:cNvSpPr txBox="1"/>
          <p:nvPr/>
        </p:nvSpPr>
        <p:spPr>
          <a:xfrm>
            <a:off x="36775" y="29425"/>
            <a:ext cx="9107100" cy="511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Roboto"/>
                <a:ea typeface="Roboto"/>
                <a:cs typeface="Roboto"/>
                <a:sym typeface="Roboto"/>
              </a:rPr>
              <a:t>Where</a:t>
            </a:r>
            <a:endParaRPr sz="2400">
              <a:latin typeface="Roboto"/>
              <a:ea typeface="Roboto"/>
              <a:cs typeface="Roboto"/>
              <a:sym typeface="Roboto"/>
            </a:endParaRPr>
          </a:p>
          <a:p>
            <a:pPr indent="0" lvl="0" marL="0" rtl="0" algn="l">
              <a:spcBef>
                <a:spcPts val="0"/>
              </a:spcBef>
              <a:spcAft>
                <a:spcPts val="0"/>
              </a:spcAft>
              <a:buNone/>
            </a:pPr>
            <a:r>
              <a:t/>
            </a:r>
            <a:endParaRPr sz="2400">
              <a:latin typeface="Roboto"/>
              <a:ea typeface="Roboto"/>
              <a:cs typeface="Roboto"/>
              <a:sym typeface="Roboto"/>
            </a:endParaRPr>
          </a:p>
          <a:p>
            <a:pPr indent="0" lvl="0" marL="0" rtl="0" algn="l">
              <a:spcBef>
                <a:spcPts val="0"/>
              </a:spcBef>
              <a:spcAft>
                <a:spcPts val="0"/>
              </a:spcAft>
              <a:buNone/>
            </a:pPr>
            <a:r>
              <a:t/>
            </a:r>
            <a:endParaRPr sz="2400">
              <a:latin typeface="Roboto"/>
              <a:ea typeface="Roboto"/>
              <a:cs typeface="Roboto"/>
              <a:sym typeface="Roboto"/>
            </a:endParaRPr>
          </a:p>
          <a:p>
            <a:pPr indent="0" lvl="0" marL="0" rtl="0" algn="l">
              <a:spcBef>
                <a:spcPts val="0"/>
              </a:spcBef>
              <a:spcAft>
                <a:spcPts val="0"/>
              </a:spcAft>
              <a:buNone/>
            </a:pPr>
            <a:r>
              <a:t/>
            </a:r>
            <a:endParaRPr sz="2400">
              <a:latin typeface="Roboto"/>
              <a:ea typeface="Roboto"/>
              <a:cs typeface="Roboto"/>
              <a:sym typeface="Roboto"/>
            </a:endParaRPr>
          </a:p>
          <a:p>
            <a:pPr indent="0" lvl="0" marL="0" rtl="0" algn="l">
              <a:spcBef>
                <a:spcPts val="0"/>
              </a:spcBef>
              <a:spcAft>
                <a:spcPts val="0"/>
              </a:spcAft>
              <a:buNone/>
            </a:pPr>
            <a:r>
              <a:rPr lang="en" sz="2400">
                <a:latin typeface="Roboto"/>
                <a:ea typeface="Roboto"/>
                <a:cs typeface="Roboto"/>
                <a:sym typeface="Roboto"/>
              </a:rPr>
              <a:t>and 1 is the column vector of length N containing only ones.</a:t>
            </a:r>
            <a:endParaRPr sz="2400">
              <a:latin typeface="Roboto"/>
              <a:ea typeface="Roboto"/>
              <a:cs typeface="Roboto"/>
              <a:sym typeface="Roboto"/>
            </a:endParaRPr>
          </a:p>
          <a:p>
            <a:pPr indent="0" lvl="0" marL="0" rtl="0" algn="l">
              <a:spcBef>
                <a:spcPts val="0"/>
              </a:spcBef>
              <a:spcAft>
                <a:spcPts val="0"/>
              </a:spcAft>
              <a:buNone/>
            </a:pPr>
            <a:r>
              <a:rPr lang="en" sz="2400">
                <a:latin typeface="Roboto"/>
                <a:ea typeface="Roboto"/>
                <a:cs typeface="Roboto"/>
                <a:sym typeface="Roboto"/>
              </a:rPr>
              <a:t>The matrix M is defined as</a:t>
            </a:r>
            <a:endParaRPr sz="2400">
              <a:latin typeface="Roboto"/>
              <a:ea typeface="Roboto"/>
              <a:cs typeface="Roboto"/>
              <a:sym typeface="Roboto"/>
            </a:endParaRPr>
          </a:p>
          <a:p>
            <a:pPr indent="0" lvl="0" marL="0" rtl="0" algn="l">
              <a:spcBef>
                <a:spcPts val="0"/>
              </a:spcBef>
              <a:spcAft>
                <a:spcPts val="0"/>
              </a:spcAft>
              <a:buNone/>
            </a:pPr>
            <a:r>
              <a:rPr lang="en" sz="2400">
                <a:latin typeface="Roboto"/>
                <a:ea typeface="Roboto"/>
                <a:cs typeface="Roboto"/>
                <a:sym typeface="Roboto"/>
              </a:rPr>
              <a:t> </a:t>
            </a:r>
            <a:endParaRPr sz="2400">
              <a:latin typeface="Roboto"/>
              <a:ea typeface="Roboto"/>
              <a:cs typeface="Roboto"/>
              <a:sym typeface="Roboto"/>
            </a:endParaRPr>
          </a:p>
          <a:p>
            <a:pPr indent="0" lvl="0" marL="0" rtl="0" algn="l">
              <a:spcBef>
                <a:spcPts val="0"/>
              </a:spcBef>
              <a:spcAft>
                <a:spcPts val="0"/>
              </a:spcAft>
              <a:buNone/>
            </a:pPr>
            <a:r>
              <a:t/>
            </a:r>
            <a:endParaRPr sz="2400">
              <a:latin typeface="Roboto"/>
              <a:ea typeface="Roboto"/>
              <a:cs typeface="Roboto"/>
              <a:sym typeface="Roboto"/>
            </a:endParaRPr>
          </a:p>
          <a:p>
            <a:pPr indent="0" lvl="0" marL="0" rtl="0" algn="l">
              <a:spcBef>
                <a:spcPts val="0"/>
              </a:spcBef>
              <a:spcAft>
                <a:spcPts val="0"/>
              </a:spcAft>
              <a:buNone/>
            </a:pPr>
            <a:r>
              <a:rPr lang="en" sz="2400">
                <a:latin typeface="Roboto"/>
                <a:ea typeface="Roboto"/>
                <a:cs typeface="Roboto"/>
                <a:sym typeface="Roboto"/>
              </a:rPr>
              <a:t> </a:t>
            </a:r>
            <a:endParaRPr sz="2400">
              <a:latin typeface="Roboto"/>
              <a:ea typeface="Roboto"/>
              <a:cs typeface="Roboto"/>
              <a:sym typeface="Roboto"/>
            </a:endParaRPr>
          </a:p>
        </p:txBody>
      </p:sp>
      <p:pic>
        <p:nvPicPr>
          <p:cNvPr id="223" name="Google Shape;223;p30"/>
          <p:cNvPicPr preferRelativeResize="0"/>
          <p:nvPr/>
        </p:nvPicPr>
        <p:blipFill>
          <a:blip r:embed="rId3">
            <a:alphaModFix/>
          </a:blip>
          <a:stretch>
            <a:fillRect/>
          </a:stretch>
        </p:blipFill>
        <p:spPr>
          <a:xfrm>
            <a:off x="1719025" y="665500"/>
            <a:ext cx="5427575" cy="764450"/>
          </a:xfrm>
          <a:prstGeom prst="rect">
            <a:avLst/>
          </a:prstGeom>
          <a:noFill/>
          <a:ln>
            <a:noFill/>
          </a:ln>
        </p:spPr>
      </p:pic>
      <p:pic>
        <p:nvPicPr>
          <p:cNvPr id="224" name="Google Shape;224;p30"/>
          <p:cNvPicPr preferRelativeResize="0"/>
          <p:nvPr/>
        </p:nvPicPr>
        <p:blipFill>
          <a:blip r:embed="rId4">
            <a:alphaModFix/>
          </a:blip>
          <a:stretch>
            <a:fillRect/>
          </a:stretch>
        </p:blipFill>
        <p:spPr>
          <a:xfrm>
            <a:off x="688875" y="2630850"/>
            <a:ext cx="7486650" cy="14859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Google Shape;229;p31"/>
          <p:cNvSpPr txBox="1"/>
          <p:nvPr/>
        </p:nvSpPr>
        <p:spPr>
          <a:xfrm>
            <a:off x="88275" y="110350"/>
            <a:ext cx="8930700" cy="500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Roboto"/>
                <a:ea typeface="Roboto"/>
                <a:cs typeface="Roboto"/>
                <a:sym typeface="Roboto"/>
              </a:rPr>
              <a:t>i.e.</a:t>
            </a:r>
            <a:endParaRPr sz="2400">
              <a:latin typeface="Roboto"/>
              <a:ea typeface="Roboto"/>
              <a:cs typeface="Roboto"/>
              <a:sym typeface="Roboto"/>
            </a:endParaRPr>
          </a:p>
          <a:p>
            <a:pPr indent="0" lvl="0" marL="0" rtl="0" algn="l">
              <a:spcBef>
                <a:spcPts val="0"/>
              </a:spcBef>
              <a:spcAft>
                <a:spcPts val="0"/>
              </a:spcAft>
              <a:buNone/>
            </a:pPr>
            <a:r>
              <a:t/>
            </a:r>
            <a:endParaRPr sz="2400">
              <a:latin typeface="Roboto"/>
              <a:ea typeface="Roboto"/>
              <a:cs typeface="Roboto"/>
              <a:sym typeface="Roboto"/>
            </a:endParaRPr>
          </a:p>
          <a:p>
            <a:pPr indent="0" lvl="0" marL="0" rtl="0" algn="l">
              <a:spcBef>
                <a:spcPts val="0"/>
              </a:spcBef>
              <a:spcAft>
                <a:spcPts val="0"/>
              </a:spcAft>
              <a:buNone/>
            </a:pPr>
            <a:r>
              <a:rPr lang="en" sz="2400"/>
              <a:t>where A  denotes the</a:t>
            </a:r>
            <a:r>
              <a:rPr lang="en" sz="2400">
                <a:uFill>
                  <a:noFill/>
                </a:uFill>
                <a:hlinkClick r:id="rId3"/>
              </a:rPr>
              <a:t> </a:t>
            </a:r>
            <a:r>
              <a:rPr lang="en" sz="2400"/>
              <a:t>adjacency matrix of the graph and K is the diagonal matrix with the outdegrees in the diagonal. </a:t>
            </a:r>
            <a:endParaRPr sz="2400"/>
          </a:p>
        </p:txBody>
      </p:sp>
      <p:pic>
        <p:nvPicPr>
          <p:cNvPr id="230" name="Google Shape;230;p31"/>
          <p:cNvPicPr preferRelativeResize="0"/>
          <p:nvPr/>
        </p:nvPicPr>
        <p:blipFill>
          <a:blip r:embed="rId4">
            <a:alphaModFix/>
          </a:blip>
          <a:stretch>
            <a:fillRect/>
          </a:stretch>
        </p:blipFill>
        <p:spPr>
          <a:xfrm>
            <a:off x="2336375" y="178150"/>
            <a:ext cx="3542950" cy="7489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sp>
        <p:nvSpPr>
          <p:cNvPr id="235" name="Google Shape;235;p32"/>
          <p:cNvSpPr txBox="1"/>
          <p:nvPr/>
        </p:nvSpPr>
        <p:spPr>
          <a:xfrm>
            <a:off x="88275" y="110350"/>
            <a:ext cx="8930700" cy="500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Roboto"/>
                <a:ea typeface="Roboto"/>
                <a:cs typeface="Roboto"/>
                <a:sym typeface="Roboto"/>
              </a:rPr>
              <a:t>i.e.</a:t>
            </a:r>
            <a:endParaRPr sz="2400">
              <a:latin typeface="Roboto"/>
              <a:ea typeface="Roboto"/>
              <a:cs typeface="Roboto"/>
              <a:sym typeface="Roboto"/>
            </a:endParaRPr>
          </a:p>
          <a:p>
            <a:pPr indent="0" lvl="0" marL="0" rtl="0" algn="l">
              <a:spcBef>
                <a:spcPts val="0"/>
              </a:spcBef>
              <a:spcAft>
                <a:spcPts val="0"/>
              </a:spcAft>
              <a:buNone/>
            </a:pPr>
            <a:r>
              <a:t/>
            </a:r>
            <a:endParaRPr sz="2400">
              <a:latin typeface="Roboto"/>
              <a:ea typeface="Roboto"/>
              <a:cs typeface="Roboto"/>
              <a:sym typeface="Roboto"/>
            </a:endParaRPr>
          </a:p>
          <a:p>
            <a:pPr indent="0" lvl="0" marL="0" rtl="0" algn="l">
              <a:spcBef>
                <a:spcPts val="0"/>
              </a:spcBef>
              <a:spcAft>
                <a:spcPts val="0"/>
              </a:spcAft>
              <a:buNone/>
            </a:pPr>
            <a:r>
              <a:rPr lang="en" sz="2400"/>
              <a:t>where A  denotes the</a:t>
            </a:r>
            <a:r>
              <a:rPr lang="en" sz="2400">
                <a:uFill>
                  <a:noFill/>
                </a:uFill>
                <a:hlinkClick r:id="rId3"/>
              </a:rPr>
              <a:t> </a:t>
            </a:r>
            <a:r>
              <a:rPr lang="en" sz="2400"/>
              <a:t>adjacency matrix of the graph and K is the diagonal matrix with the outdegrees in the diagonal. </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rPr lang="en" sz="2400"/>
              <a:t>The probability calculation is made for each page at a time point, then repeated for the next time point. The computation ends when for some small ϵ- </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rPr lang="en" sz="2400"/>
              <a:t>i.e., when convergence is assumed.</a:t>
            </a:r>
            <a:endParaRPr sz="2400"/>
          </a:p>
        </p:txBody>
      </p:sp>
      <p:pic>
        <p:nvPicPr>
          <p:cNvPr id="236" name="Google Shape;236;p32"/>
          <p:cNvPicPr preferRelativeResize="0"/>
          <p:nvPr/>
        </p:nvPicPr>
        <p:blipFill>
          <a:blip r:embed="rId4">
            <a:alphaModFix/>
          </a:blip>
          <a:stretch>
            <a:fillRect/>
          </a:stretch>
        </p:blipFill>
        <p:spPr>
          <a:xfrm>
            <a:off x="2336375" y="178150"/>
            <a:ext cx="3542950" cy="748925"/>
          </a:xfrm>
          <a:prstGeom prst="rect">
            <a:avLst/>
          </a:prstGeom>
          <a:noFill/>
          <a:ln>
            <a:noFill/>
          </a:ln>
        </p:spPr>
      </p:pic>
      <p:pic>
        <p:nvPicPr>
          <p:cNvPr id="237" name="Google Shape;237;p32"/>
          <p:cNvPicPr preferRelativeResize="0"/>
          <p:nvPr/>
        </p:nvPicPr>
        <p:blipFill>
          <a:blip r:embed="rId5">
            <a:alphaModFix/>
          </a:blip>
          <a:stretch>
            <a:fillRect/>
          </a:stretch>
        </p:blipFill>
        <p:spPr>
          <a:xfrm>
            <a:off x="1936613" y="3210100"/>
            <a:ext cx="4829175" cy="8572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sp>
        <p:nvSpPr>
          <p:cNvPr id="99" name="Google Shape;99;p15"/>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Topics covered in the presentation:</a:t>
            </a:r>
            <a:endParaRPr/>
          </a:p>
        </p:txBody>
      </p:sp>
      <p:grpSp>
        <p:nvGrpSpPr>
          <p:cNvPr id="100" name="Google Shape;100;p15"/>
          <p:cNvGrpSpPr/>
          <p:nvPr/>
        </p:nvGrpSpPr>
        <p:grpSpPr>
          <a:xfrm>
            <a:off x="431925" y="1304822"/>
            <a:ext cx="2628925" cy="2826046"/>
            <a:chOff x="431925" y="1304875"/>
            <a:chExt cx="2628925" cy="3416400"/>
          </a:xfrm>
        </p:grpSpPr>
        <p:sp>
          <p:nvSpPr>
            <p:cNvPr id="101" name="Google Shape;101;p15"/>
            <p:cNvSpPr txBox="1"/>
            <p:nvPr/>
          </p:nvSpPr>
          <p:spPr>
            <a:xfrm>
              <a:off x="431925" y="1304875"/>
              <a:ext cx="2628900" cy="464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5"/>
            <p:cNvSpPr/>
            <p:nvPr/>
          </p:nvSpPr>
          <p:spPr>
            <a:xfrm>
              <a:off x="431950" y="1304875"/>
              <a:ext cx="2628900" cy="34164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15"/>
          <p:cNvSpPr txBox="1"/>
          <p:nvPr>
            <p:ph idx="4294967295" type="body"/>
          </p:nvPr>
        </p:nvSpPr>
        <p:spPr>
          <a:xfrm>
            <a:off x="506425" y="1304875"/>
            <a:ext cx="2494500" cy="46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Raj Hansini Khoiwal</a:t>
            </a:r>
            <a:endParaRPr>
              <a:solidFill>
                <a:schemeClr val="lt1"/>
              </a:solidFill>
            </a:endParaRPr>
          </a:p>
        </p:txBody>
      </p:sp>
      <p:sp>
        <p:nvSpPr>
          <p:cNvPr id="104" name="Google Shape;104;p15"/>
          <p:cNvSpPr txBox="1"/>
          <p:nvPr>
            <p:ph idx="4294967295" type="body"/>
          </p:nvPr>
        </p:nvSpPr>
        <p:spPr>
          <a:xfrm>
            <a:off x="508325" y="1709600"/>
            <a:ext cx="2478600" cy="1790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AutoNum type="arabicParenR"/>
            </a:pPr>
            <a:r>
              <a:rPr lang="en" sz="1600"/>
              <a:t>What’s and Why’s.</a:t>
            </a:r>
            <a:endParaRPr sz="1600"/>
          </a:p>
          <a:p>
            <a:pPr indent="-330200" lvl="0" marL="457200" rtl="0" algn="l">
              <a:spcBef>
                <a:spcPts val="0"/>
              </a:spcBef>
              <a:spcAft>
                <a:spcPts val="0"/>
              </a:spcAft>
              <a:buSzPts val="1600"/>
              <a:buAutoNum type="arabicParenR"/>
            </a:pPr>
            <a:r>
              <a:rPr lang="en" sz="1600"/>
              <a:t>Algorithm.</a:t>
            </a:r>
            <a:endParaRPr sz="1600"/>
          </a:p>
          <a:p>
            <a:pPr indent="-330200" lvl="0" marL="457200" rtl="0" algn="l">
              <a:spcBef>
                <a:spcPts val="0"/>
              </a:spcBef>
              <a:spcAft>
                <a:spcPts val="0"/>
              </a:spcAft>
              <a:buSzPts val="1600"/>
              <a:buAutoNum type="arabicParenR"/>
            </a:pPr>
            <a:r>
              <a:rPr lang="en" sz="1600"/>
              <a:t>Math behind the algorithm.</a:t>
            </a:r>
            <a:endParaRPr sz="1600"/>
          </a:p>
          <a:p>
            <a:pPr indent="0" lvl="0" marL="0" rtl="0" algn="l">
              <a:spcBef>
                <a:spcPts val="1600"/>
              </a:spcBef>
              <a:spcAft>
                <a:spcPts val="0"/>
              </a:spcAft>
              <a:buNone/>
            </a:pPr>
            <a:r>
              <a:t/>
            </a:r>
            <a:endParaRPr sz="1600"/>
          </a:p>
          <a:p>
            <a:pPr indent="0" lvl="0" marL="0" rtl="0" algn="l">
              <a:spcBef>
                <a:spcPts val="1600"/>
              </a:spcBef>
              <a:spcAft>
                <a:spcPts val="1600"/>
              </a:spcAft>
              <a:buNone/>
            </a:pPr>
            <a:r>
              <a:t/>
            </a:r>
            <a:endParaRPr sz="1600"/>
          </a:p>
        </p:txBody>
      </p:sp>
      <p:grpSp>
        <p:nvGrpSpPr>
          <p:cNvPr id="105" name="Google Shape;105;p15"/>
          <p:cNvGrpSpPr/>
          <p:nvPr/>
        </p:nvGrpSpPr>
        <p:grpSpPr>
          <a:xfrm>
            <a:off x="3320450" y="1304931"/>
            <a:ext cx="2632500" cy="2833562"/>
            <a:chOff x="3320450" y="1304875"/>
            <a:chExt cx="2632500" cy="3416400"/>
          </a:xfrm>
        </p:grpSpPr>
        <p:sp>
          <p:nvSpPr>
            <p:cNvPr id="106" name="Google Shape;106;p15"/>
            <p:cNvSpPr txBox="1"/>
            <p:nvPr/>
          </p:nvSpPr>
          <p:spPr>
            <a:xfrm>
              <a:off x="3324050" y="1304875"/>
              <a:ext cx="2628900" cy="464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5"/>
            <p:cNvSpPr/>
            <p:nvPr/>
          </p:nvSpPr>
          <p:spPr>
            <a:xfrm>
              <a:off x="3320450" y="1304875"/>
              <a:ext cx="2628900" cy="34164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8" name="Google Shape;108;p15"/>
          <p:cNvSpPr txBox="1"/>
          <p:nvPr>
            <p:ph idx="4294967295" type="body"/>
          </p:nvPr>
        </p:nvSpPr>
        <p:spPr>
          <a:xfrm>
            <a:off x="3389450" y="1304875"/>
            <a:ext cx="2494500" cy="46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Chetan Rajput</a:t>
            </a:r>
            <a:endParaRPr>
              <a:solidFill>
                <a:schemeClr val="lt1"/>
              </a:solidFill>
            </a:endParaRPr>
          </a:p>
        </p:txBody>
      </p:sp>
      <p:sp>
        <p:nvSpPr>
          <p:cNvPr id="109" name="Google Shape;109;p15"/>
          <p:cNvSpPr txBox="1"/>
          <p:nvPr>
            <p:ph idx="4294967295" type="body"/>
          </p:nvPr>
        </p:nvSpPr>
        <p:spPr>
          <a:xfrm>
            <a:off x="3396775" y="1709600"/>
            <a:ext cx="2478600" cy="23109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AutoNum type="arabicParenR"/>
            </a:pPr>
            <a:r>
              <a:rPr lang="en" sz="1600"/>
              <a:t>Examples</a:t>
            </a:r>
            <a:endParaRPr sz="1600"/>
          </a:p>
          <a:p>
            <a:pPr indent="-330200" lvl="0" marL="457200" rtl="0" algn="l">
              <a:spcBef>
                <a:spcPts val="0"/>
              </a:spcBef>
              <a:spcAft>
                <a:spcPts val="0"/>
              </a:spcAft>
              <a:buSzPts val="1600"/>
              <a:buAutoNum type="arabicParenR"/>
            </a:pPr>
            <a:r>
              <a:rPr lang="en" sz="1600"/>
              <a:t>Convergence</a:t>
            </a:r>
            <a:endParaRPr sz="1600"/>
          </a:p>
          <a:p>
            <a:pPr indent="0" lvl="0" marL="0" rtl="0" algn="l">
              <a:spcBef>
                <a:spcPts val="1600"/>
              </a:spcBef>
              <a:spcAft>
                <a:spcPts val="1600"/>
              </a:spcAft>
              <a:buNone/>
            </a:pPr>
            <a:r>
              <a:t/>
            </a:r>
            <a:endParaRPr sz="1600"/>
          </a:p>
        </p:txBody>
      </p:sp>
      <p:grpSp>
        <p:nvGrpSpPr>
          <p:cNvPr id="110" name="Google Shape;110;p15"/>
          <p:cNvGrpSpPr/>
          <p:nvPr/>
        </p:nvGrpSpPr>
        <p:grpSpPr>
          <a:xfrm>
            <a:off x="6212550" y="1304857"/>
            <a:ext cx="2632500" cy="2826046"/>
            <a:chOff x="6212550" y="1304875"/>
            <a:chExt cx="2632500" cy="3416400"/>
          </a:xfrm>
        </p:grpSpPr>
        <p:sp>
          <p:nvSpPr>
            <p:cNvPr id="111" name="Google Shape;111;p15"/>
            <p:cNvSpPr/>
            <p:nvPr/>
          </p:nvSpPr>
          <p:spPr>
            <a:xfrm>
              <a:off x="6215400" y="1304875"/>
              <a:ext cx="2628900" cy="34164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5"/>
            <p:cNvSpPr txBox="1"/>
            <p:nvPr/>
          </p:nvSpPr>
          <p:spPr>
            <a:xfrm>
              <a:off x="6212550" y="1304875"/>
              <a:ext cx="2632500" cy="464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3" name="Google Shape;113;p15"/>
          <p:cNvSpPr txBox="1"/>
          <p:nvPr>
            <p:ph idx="4294967295" type="body"/>
          </p:nvPr>
        </p:nvSpPr>
        <p:spPr>
          <a:xfrm>
            <a:off x="6272475" y="1304875"/>
            <a:ext cx="2494500" cy="46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Pulaksh Garg</a:t>
            </a:r>
            <a:endParaRPr>
              <a:solidFill>
                <a:schemeClr val="lt1"/>
              </a:solidFill>
            </a:endParaRPr>
          </a:p>
        </p:txBody>
      </p:sp>
      <p:sp>
        <p:nvSpPr>
          <p:cNvPr id="114" name="Google Shape;114;p15"/>
          <p:cNvSpPr txBox="1"/>
          <p:nvPr/>
        </p:nvSpPr>
        <p:spPr>
          <a:xfrm>
            <a:off x="2383575" y="4512500"/>
            <a:ext cx="3888900" cy="46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Let’s get straight to the point and dive deep. </a:t>
            </a:r>
            <a:endParaRPr>
              <a:latin typeface="Roboto"/>
              <a:ea typeface="Roboto"/>
              <a:cs typeface="Roboto"/>
              <a:sym typeface="Roboto"/>
            </a:endParaRPr>
          </a:p>
        </p:txBody>
      </p:sp>
      <p:sp>
        <p:nvSpPr>
          <p:cNvPr id="115" name="Google Shape;115;p15"/>
          <p:cNvSpPr txBox="1"/>
          <p:nvPr>
            <p:ph idx="4294967295" type="body"/>
          </p:nvPr>
        </p:nvSpPr>
        <p:spPr>
          <a:xfrm>
            <a:off x="6272475" y="1709600"/>
            <a:ext cx="2478600" cy="23109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AutoNum type="arabicParenR"/>
            </a:pPr>
            <a:r>
              <a:rPr lang="en" sz="1600"/>
              <a:t>Modifications</a:t>
            </a:r>
            <a:endParaRPr sz="1600"/>
          </a:p>
          <a:p>
            <a:pPr indent="-330200" lvl="0" marL="457200" rtl="0" algn="l">
              <a:spcBef>
                <a:spcPts val="0"/>
              </a:spcBef>
              <a:spcAft>
                <a:spcPts val="0"/>
              </a:spcAft>
              <a:buSzPts val="1600"/>
              <a:buAutoNum type="arabicParenR"/>
            </a:pPr>
            <a:r>
              <a:rPr lang="en" sz="1600"/>
              <a:t>Applications</a:t>
            </a:r>
            <a:endParaRPr sz="1600"/>
          </a:p>
          <a:p>
            <a:pPr indent="0" lvl="0" marL="0" rtl="0" algn="l">
              <a:spcBef>
                <a:spcPts val="1600"/>
              </a:spcBef>
              <a:spcAft>
                <a:spcPts val="1600"/>
              </a:spcAft>
              <a:buNone/>
            </a:pPr>
            <a:r>
              <a:t/>
            </a:r>
            <a:endParaRPr sz="16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sp>
        <p:nvSpPr>
          <p:cNvPr id="242" name="Google Shape;242;p33"/>
          <p:cNvSpPr txBox="1"/>
          <p:nvPr>
            <p:ph type="title"/>
          </p:nvPr>
        </p:nvSpPr>
        <p:spPr>
          <a:xfrm>
            <a:off x="186625" y="71525"/>
            <a:ext cx="40812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Algebraic Method:</a:t>
            </a:r>
            <a:endParaRPr/>
          </a:p>
        </p:txBody>
      </p:sp>
      <p:sp>
        <p:nvSpPr>
          <p:cNvPr id="243" name="Google Shape;243;p33"/>
          <p:cNvSpPr txBox="1"/>
          <p:nvPr/>
        </p:nvSpPr>
        <p:spPr>
          <a:xfrm>
            <a:off x="90825" y="613100"/>
            <a:ext cx="8800500" cy="398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Roboto"/>
                <a:ea typeface="Roboto"/>
                <a:cs typeface="Roboto"/>
                <a:sym typeface="Roboto"/>
              </a:rPr>
              <a:t>For                     </a:t>
            </a:r>
            <a:r>
              <a:rPr lang="en" sz="2400"/>
              <a:t>i.e. in the</a:t>
            </a:r>
            <a:r>
              <a:rPr lang="en" sz="2400">
                <a:uFill>
                  <a:noFill/>
                </a:uFill>
                <a:hlinkClick r:id="rId3"/>
              </a:rPr>
              <a:t> </a:t>
            </a:r>
            <a:r>
              <a:rPr lang="en" sz="2400"/>
              <a:t>steady state, the equation (1) reads</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rPr lang="en" sz="2400"/>
              <a:t>The solution is given by :</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rPr lang="en" sz="2400"/>
              <a:t>with the</a:t>
            </a:r>
            <a:r>
              <a:rPr lang="en" sz="2400">
                <a:uFill>
                  <a:noFill/>
                </a:uFill>
                <a:hlinkClick r:id="rId4"/>
              </a:rPr>
              <a:t> </a:t>
            </a:r>
            <a:r>
              <a:rPr lang="en" sz="2400"/>
              <a:t>identity matrix I. </a:t>
            </a:r>
            <a:endParaRPr sz="2400"/>
          </a:p>
          <a:p>
            <a:pPr indent="0" lvl="0" marL="0" rtl="0" algn="l">
              <a:spcBef>
                <a:spcPts val="0"/>
              </a:spcBef>
              <a:spcAft>
                <a:spcPts val="0"/>
              </a:spcAft>
              <a:buNone/>
            </a:pPr>
            <a:r>
              <a:rPr lang="en" sz="2400"/>
              <a:t> </a:t>
            </a:r>
            <a:r>
              <a:rPr lang="en" sz="2400">
                <a:latin typeface="Roboto"/>
                <a:ea typeface="Roboto"/>
                <a:cs typeface="Roboto"/>
                <a:sym typeface="Roboto"/>
              </a:rPr>
              <a:t>    </a:t>
            </a:r>
            <a:r>
              <a:rPr lang="en">
                <a:latin typeface="Roboto"/>
                <a:ea typeface="Roboto"/>
                <a:cs typeface="Roboto"/>
                <a:sym typeface="Roboto"/>
              </a:rPr>
              <a:t>    </a:t>
            </a:r>
            <a:endParaRPr>
              <a:latin typeface="Roboto"/>
              <a:ea typeface="Roboto"/>
              <a:cs typeface="Roboto"/>
              <a:sym typeface="Roboto"/>
            </a:endParaRPr>
          </a:p>
        </p:txBody>
      </p:sp>
      <p:pic>
        <p:nvPicPr>
          <p:cNvPr id="244" name="Google Shape;244;p33"/>
          <p:cNvPicPr preferRelativeResize="0"/>
          <p:nvPr/>
        </p:nvPicPr>
        <p:blipFill>
          <a:blip r:embed="rId5">
            <a:alphaModFix/>
          </a:blip>
          <a:stretch>
            <a:fillRect/>
          </a:stretch>
        </p:blipFill>
        <p:spPr>
          <a:xfrm>
            <a:off x="777850" y="716125"/>
            <a:ext cx="1129991" cy="448100"/>
          </a:xfrm>
          <a:prstGeom prst="rect">
            <a:avLst/>
          </a:prstGeom>
          <a:noFill/>
          <a:ln>
            <a:noFill/>
          </a:ln>
        </p:spPr>
      </p:pic>
      <p:pic>
        <p:nvPicPr>
          <p:cNvPr id="245" name="Google Shape;245;p33"/>
          <p:cNvPicPr preferRelativeResize="0"/>
          <p:nvPr/>
        </p:nvPicPr>
        <p:blipFill>
          <a:blip r:embed="rId6">
            <a:alphaModFix/>
          </a:blip>
          <a:stretch>
            <a:fillRect/>
          </a:stretch>
        </p:blipFill>
        <p:spPr>
          <a:xfrm>
            <a:off x="2092048" y="1164223"/>
            <a:ext cx="3985950" cy="909100"/>
          </a:xfrm>
          <a:prstGeom prst="rect">
            <a:avLst/>
          </a:prstGeom>
          <a:noFill/>
          <a:ln>
            <a:noFill/>
          </a:ln>
        </p:spPr>
      </p:pic>
      <p:pic>
        <p:nvPicPr>
          <p:cNvPr id="246" name="Google Shape;246;p33"/>
          <p:cNvPicPr preferRelativeResize="0"/>
          <p:nvPr/>
        </p:nvPicPr>
        <p:blipFill>
          <a:blip r:embed="rId7">
            <a:alphaModFix/>
          </a:blip>
          <a:stretch>
            <a:fillRect/>
          </a:stretch>
        </p:blipFill>
        <p:spPr>
          <a:xfrm>
            <a:off x="3558850" y="2558225"/>
            <a:ext cx="4204225" cy="9968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Google Shape;251;p34"/>
          <p:cNvSpPr txBox="1"/>
          <p:nvPr/>
        </p:nvSpPr>
        <p:spPr>
          <a:xfrm>
            <a:off x="0" y="0"/>
            <a:ext cx="9063000" cy="51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latin typeface="Roboto"/>
              <a:ea typeface="Roboto"/>
              <a:cs typeface="Roboto"/>
              <a:sym typeface="Roboto"/>
            </a:endParaRPr>
          </a:p>
        </p:txBody>
      </p:sp>
      <p:sp>
        <p:nvSpPr>
          <p:cNvPr id="252" name="Google Shape;252;p34"/>
          <p:cNvSpPr txBox="1"/>
          <p:nvPr/>
        </p:nvSpPr>
        <p:spPr>
          <a:xfrm>
            <a:off x="36800" y="0"/>
            <a:ext cx="8712300" cy="495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000"/>
          </a:p>
          <a:p>
            <a:pPr indent="0" lvl="0" marL="0" rtl="0" algn="l">
              <a:spcBef>
                <a:spcPts val="0"/>
              </a:spcBef>
              <a:spcAft>
                <a:spcPts val="0"/>
              </a:spcAft>
              <a:buNone/>
            </a:pPr>
            <a:r>
              <a:rPr lang="en" sz="3000"/>
              <a:t>The solution exists and is unique for 0 &lt; d &lt; 1.</a:t>
            </a:r>
            <a:endParaRPr sz="3000"/>
          </a:p>
          <a:p>
            <a:pPr indent="0" lvl="0" marL="0" rtl="0" algn="l">
              <a:spcBef>
                <a:spcPts val="0"/>
              </a:spcBef>
              <a:spcAft>
                <a:spcPts val="0"/>
              </a:spcAft>
              <a:buNone/>
            </a:pPr>
            <a:r>
              <a:t/>
            </a:r>
            <a:endParaRPr sz="3000"/>
          </a:p>
          <a:p>
            <a:pPr indent="0" lvl="0" marL="0" rtl="0" algn="l">
              <a:spcBef>
                <a:spcPts val="0"/>
              </a:spcBef>
              <a:spcAft>
                <a:spcPts val="0"/>
              </a:spcAft>
              <a:buNone/>
            </a:pPr>
            <a:r>
              <a:rPr lang="en" sz="3000"/>
              <a:t>This can be seen by noting that M is by construction a</a:t>
            </a:r>
            <a:r>
              <a:rPr lang="en" sz="3000">
                <a:uFill>
                  <a:noFill/>
                </a:uFill>
                <a:hlinkClick r:id="rId3"/>
              </a:rPr>
              <a:t> </a:t>
            </a:r>
            <a:r>
              <a:rPr lang="en" sz="3000"/>
              <a:t>stochastic matrix and hence has an eigenvalue equal to one as a consequence of the Perron-Frobenius theorem. </a:t>
            </a:r>
            <a:endParaRPr sz="3000"/>
          </a:p>
          <a:p>
            <a:pPr indent="0" lvl="0" marL="0" rtl="0" algn="l">
              <a:spcBef>
                <a:spcPts val="0"/>
              </a:spcBef>
              <a:spcAft>
                <a:spcPts val="0"/>
              </a:spcAft>
              <a:buNone/>
            </a:pPr>
            <a:r>
              <a:t/>
            </a:r>
            <a:endParaRPr sz="3000">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Google Shape;257;p35"/>
          <p:cNvSpPr txBox="1"/>
          <p:nvPr>
            <p:ph type="title"/>
          </p:nvPr>
        </p:nvSpPr>
        <p:spPr>
          <a:xfrm>
            <a:off x="598100" y="2152347"/>
            <a:ext cx="8222100" cy="83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Implementation</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 name="Shape 261"/>
        <p:cNvGrpSpPr/>
        <p:nvPr/>
      </p:nvGrpSpPr>
      <p:grpSpPr>
        <a:xfrm>
          <a:off x="0" y="0"/>
          <a:ext cx="0" cy="0"/>
          <a:chOff x="0" y="0"/>
          <a:chExt cx="0" cy="0"/>
        </a:xfrm>
      </p:grpSpPr>
      <p:sp>
        <p:nvSpPr>
          <p:cNvPr id="262" name="Google Shape;262;p36"/>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t>
            </a:r>
            <a:r>
              <a:rPr lang="en"/>
              <a:t>Bachelorette</a:t>
            </a:r>
            <a:r>
              <a:rPr lang="en"/>
              <a:t>:</a:t>
            </a:r>
            <a:endParaRPr/>
          </a:p>
        </p:txBody>
      </p:sp>
      <p:pic>
        <p:nvPicPr>
          <p:cNvPr id="263" name="Google Shape;263;p36"/>
          <p:cNvPicPr preferRelativeResize="0"/>
          <p:nvPr/>
        </p:nvPicPr>
        <p:blipFill>
          <a:blip r:embed="rId3">
            <a:alphaModFix/>
          </a:blip>
          <a:stretch>
            <a:fillRect/>
          </a:stretch>
        </p:blipFill>
        <p:spPr>
          <a:xfrm>
            <a:off x="1188463" y="1017800"/>
            <a:ext cx="6767063" cy="38209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 name="Shape 267"/>
        <p:cNvGrpSpPr/>
        <p:nvPr/>
      </p:nvGrpSpPr>
      <p:grpSpPr>
        <a:xfrm>
          <a:off x="0" y="0"/>
          <a:ext cx="0" cy="0"/>
          <a:chOff x="0" y="0"/>
          <a:chExt cx="0" cy="0"/>
        </a:xfrm>
      </p:grpSpPr>
      <p:sp>
        <p:nvSpPr>
          <p:cNvPr id="268" name="Google Shape;268;p37"/>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Configuration:</a:t>
            </a:r>
            <a:endParaRPr/>
          </a:p>
        </p:txBody>
      </p:sp>
      <p:pic>
        <p:nvPicPr>
          <p:cNvPr id="269" name="Google Shape;269;p37"/>
          <p:cNvPicPr preferRelativeResize="0"/>
          <p:nvPr/>
        </p:nvPicPr>
        <p:blipFill>
          <a:blip r:embed="rId3">
            <a:alphaModFix/>
          </a:blip>
          <a:stretch>
            <a:fillRect/>
          </a:stretch>
        </p:blipFill>
        <p:spPr>
          <a:xfrm>
            <a:off x="1170913" y="1017800"/>
            <a:ext cx="6802175" cy="38209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3" name="Shape 273"/>
        <p:cNvGrpSpPr/>
        <p:nvPr/>
      </p:nvGrpSpPr>
      <p:grpSpPr>
        <a:xfrm>
          <a:off x="0" y="0"/>
          <a:ext cx="0" cy="0"/>
          <a:chOff x="0" y="0"/>
          <a:chExt cx="0" cy="0"/>
        </a:xfrm>
      </p:grpSpPr>
      <p:sp>
        <p:nvSpPr>
          <p:cNvPr id="274" name="Google Shape;274;p38"/>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Who to date?</a:t>
            </a:r>
            <a:endParaRPr/>
          </a:p>
        </p:txBody>
      </p:sp>
      <p:pic>
        <p:nvPicPr>
          <p:cNvPr id="275" name="Google Shape;275;p38"/>
          <p:cNvPicPr preferRelativeResize="0"/>
          <p:nvPr/>
        </p:nvPicPr>
        <p:blipFill>
          <a:blip r:embed="rId3">
            <a:alphaModFix/>
          </a:blip>
          <a:stretch>
            <a:fillRect/>
          </a:stretch>
        </p:blipFill>
        <p:spPr>
          <a:xfrm>
            <a:off x="1163100" y="1017800"/>
            <a:ext cx="6817802" cy="38208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 name="Shape 279"/>
        <p:cNvGrpSpPr/>
        <p:nvPr/>
      </p:nvGrpSpPr>
      <p:grpSpPr>
        <a:xfrm>
          <a:off x="0" y="0"/>
          <a:ext cx="0" cy="0"/>
          <a:chOff x="0" y="0"/>
          <a:chExt cx="0" cy="0"/>
        </a:xfrm>
      </p:grpSpPr>
      <p:sp>
        <p:nvSpPr>
          <p:cNvPr id="280" name="Google Shape;280;p39"/>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Endorsements</a:t>
            </a:r>
            <a:r>
              <a:rPr lang="en"/>
              <a:t>:</a:t>
            </a:r>
            <a:endParaRPr/>
          </a:p>
        </p:txBody>
      </p:sp>
      <p:pic>
        <p:nvPicPr>
          <p:cNvPr id="281" name="Google Shape;281;p39"/>
          <p:cNvPicPr preferRelativeResize="0"/>
          <p:nvPr/>
        </p:nvPicPr>
        <p:blipFill>
          <a:blip r:embed="rId3">
            <a:alphaModFix/>
          </a:blip>
          <a:stretch>
            <a:fillRect/>
          </a:stretch>
        </p:blipFill>
        <p:spPr>
          <a:xfrm>
            <a:off x="1168538" y="1017800"/>
            <a:ext cx="6806931" cy="38209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sp>
        <p:nvSpPr>
          <p:cNvPr id="286" name="Google Shape;286;p40"/>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Graph formation:</a:t>
            </a:r>
            <a:endParaRPr/>
          </a:p>
        </p:txBody>
      </p:sp>
      <p:pic>
        <p:nvPicPr>
          <p:cNvPr id="287" name="Google Shape;287;p40"/>
          <p:cNvPicPr preferRelativeResize="0"/>
          <p:nvPr/>
        </p:nvPicPr>
        <p:blipFill>
          <a:blip r:embed="rId3">
            <a:alphaModFix/>
          </a:blip>
          <a:stretch>
            <a:fillRect/>
          </a:stretch>
        </p:blipFill>
        <p:spPr>
          <a:xfrm>
            <a:off x="1168538" y="1017800"/>
            <a:ext cx="6806931" cy="38209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1" name="Shape 291"/>
        <p:cNvGrpSpPr/>
        <p:nvPr/>
      </p:nvGrpSpPr>
      <p:grpSpPr>
        <a:xfrm>
          <a:off x="0" y="0"/>
          <a:ext cx="0" cy="0"/>
          <a:chOff x="0" y="0"/>
          <a:chExt cx="0" cy="0"/>
        </a:xfrm>
      </p:grpSpPr>
      <p:sp>
        <p:nvSpPr>
          <p:cNvPr id="292" name="Google Shape;292;p41"/>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Who to select?</a:t>
            </a:r>
            <a:endParaRPr/>
          </a:p>
        </p:txBody>
      </p:sp>
      <p:pic>
        <p:nvPicPr>
          <p:cNvPr id="293" name="Google Shape;293;p41"/>
          <p:cNvPicPr preferRelativeResize="0"/>
          <p:nvPr/>
        </p:nvPicPr>
        <p:blipFill>
          <a:blip r:embed="rId3">
            <a:alphaModFix/>
          </a:blip>
          <a:stretch>
            <a:fillRect/>
          </a:stretch>
        </p:blipFill>
        <p:spPr>
          <a:xfrm>
            <a:off x="1160050" y="1017800"/>
            <a:ext cx="6823906" cy="38208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 name="Shape 297"/>
        <p:cNvGrpSpPr/>
        <p:nvPr/>
      </p:nvGrpSpPr>
      <p:grpSpPr>
        <a:xfrm>
          <a:off x="0" y="0"/>
          <a:ext cx="0" cy="0"/>
          <a:chOff x="0" y="0"/>
          <a:chExt cx="0" cy="0"/>
        </a:xfrm>
      </p:grpSpPr>
      <p:sp>
        <p:nvSpPr>
          <p:cNvPr id="298" name="Google Shape;298;p42"/>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Ratings:</a:t>
            </a:r>
            <a:endParaRPr/>
          </a:p>
        </p:txBody>
      </p:sp>
      <p:pic>
        <p:nvPicPr>
          <p:cNvPr id="299" name="Google Shape;299;p42"/>
          <p:cNvPicPr preferRelativeResize="0"/>
          <p:nvPr/>
        </p:nvPicPr>
        <p:blipFill>
          <a:blip r:embed="rId3">
            <a:alphaModFix/>
          </a:blip>
          <a:stretch>
            <a:fillRect/>
          </a:stretch>
        </p:blipFill>
        <p:spPr>
          <a:xfrm>
            <a:off x="1180038" y="1017800"/>
            <a:ext cx="6783925" cy="38209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Google Shape;120;p16"/>
          <p:cNvSpPr txBox="1"/>
          <p:nvPr>
            <p:ph idx="1" type="subTitle"/>
          </p:nvPr>
        </p:nvSpPr>
        <p:spPr>
          <a:xfrm>
            <a:off x="265500" y="418225"/>
            <a:ext cx="4045200" cy="3808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rgbClr val="000000"/>
                </a:solidFill>
                <a:latin typeface="Arial"/>
                <a:ea typeface="Arial"/>
                <a:cs typeface="Arial"/>
                <a:sym typeface="Arial"/>
              </a:rPr>
              <a:t>Larry Page and</a:t>
            </a:r>
            <a:r>
              <a:rPr lang="en" sz="2200">
                <a:solidFill>
                  <a:srgbClr val="000000"/>
                </a:solidFill>
                <a:uFill>
                  <a:noFill/>
                </a:uFill>
                <a:latin typeface="Arial"/>
                <a:ea typeface="Arial"/>
                <a:cs typeface="Arial"/>
                <a:sym typeface="Arial"/>
                <a:hlinkClick r:id="rId3"/>
              </a:rPr>
              <a:t> </a:t>
            </a:r>
            <a:r>
              <a:rPr lang="en" sz="2200">
                <a:solidFill>
                  <a:srgbClr val="000000"/>
                </a:solidFill>
                <a:latin typeface="Arial"/>
                <a:ea typeface="Arial"/>
                <a:cs typeface="Arial"/>
                <a:sym typeface="Arial"/>
              </a:rPr>
              <a:t>Sergey Brin developed PageRank at</a:t>
            </a:r>
            <a:r>
              <a:rPr lang="en" sz="2200">
                <a:solidFill>
                  <a:srgbClr val="000000"/>
                </a:solidFill>
                <a:uFill>
                  <a:noFill/>
                </a:uFill>
                <a:latin typeface="Arial"/>
                <a:ea typeface="Arial"/>
                <a:cs typeface="Arial"/>
                <a:sym typeface="Arial"/>
                <a:hlinkClick r:id="rId4"/>
              </a:rPr>
              <a:t> </a:t>
            </a:r>
            <a:r>
              <a:rPr lang="en" sz="2200">
                <a:solidFill>
                  <a:srgbClr val="000000"/>
                </a:solidFill>
                <a:latin typeface="Arial"/>
                <a:ea typeface="Arial"/>
                <a:cs typeface="Arial"/>
                <a:sym typeface="Arial"/>
              </a:rPr>
              <a:t>Stanford University in 1996 as part of a research project about a new kind of search engine. Sergey Brin had the idea that information on the web could be ordered in a hierarchy by "link popularity": a page ranks higher as there are more links to it.</a:t>
            </a:r>
            <a:endParaRPr sz="2200"/>
          </a:p>
        </p:txBody>
      </p:sp>
      <p:pic>
        <p:nvPicPr>
          <p:cNvPr id="121" name="Google Shape;121;p16"/>
          <p:cNvPicPr preferRelativeResize="0"/>
          <p:nvPr/>
        </p:nvPicPr>
        <p:blipFill>
          <a:blip r:embed="rId5">
            <a:alphaModFix/>
          </a:blip>
          <a:stretch>
            <a:fillRect/>
          </a:stretch>
        </p:blipFill>
        <p:spPr>
          <a:xfrm>
            <a:off x="4572000" y="0"/>
            <a:ext cx="4528501" cy="2612100"/>
          </a:xfrm>
          <a:prstGeom prst="rect">
            <a:avLst/>
          </a:prstGeom>
          <a:noFill/>
          <a:ln>
            <a:noFill/>
          </a:ln>
        </p:spPr>
      </p:pic>
      <p:pic>
        <p:nvPicPr>
          <p:cNvPr id="122" name="Google Shape;122;p16"/>
          <p:cNvPicPr preferRelativeResize="0"/>
          <p:nvPr/>
        </p:nvPicPr>
        <p:blipFill>
          <a:blip r:embed="rId6">
            <a:alphaModFix/>
          </a:blip>
          <a:stretch>
            <a:fillRect/>
          </a:stretch>
        </p:blipFill>
        <p:spPr>
          <a:xfrm>
            <a:off x="4572000" y="2650125"/>
            <a:ext cx="4571999" cy="25684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3" name="Shape 303"/>
        <p:cNvGrpSpPr/>
        <p:nvPr/>
      </p:nvGrpSpPr>
      <p:grpSpPr>
        <a:xfrm>
          <a:off x="0" y="0"/>
          <a:ext cx="0" cy="0"/>
          <a:chOff x="0" y="0"/>
          <a:chExt cx="0" cy="0"/>
        </a:xfrm>
      </p:grpSpPr>
      <p:sp>
        <p:nvSpPr>
          <p:cNvPr id="304" name="Google Shape;304;p43"/>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Bachelors = websites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Endorsement = outgoing link</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8" name="Shape 308"/>
        <p:cNvGrpSpPr/>
        <p:nvPr/>
      </p:nvGrpSpPr>
      <p:grpSpPr>
        <a:xfrm>
          <a:off x="0" y="0"/>
          <a:ext cx="0" cy="0"/>
          <a:chOff x="0" y="0"/>
          <a:chExt cx="0" cy="0"/>
        </a:xfrm>
      </p:grpSpPr>
      <p:sp>
        <p:nvSpPr>
          <p:cNvPr id="309" name="Google Shape;309;p44"/>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Page-rank in disguise</a:t>
            </a:r>
            <a:r>
              <a:rPr lang="en"/>
              <a:t>:</a:t>
            </a:r>
            <a:endParaRPr/>
          </a:p>
        </p:txBody>
      </p:sp>
      <p:pic>
        <p:nvPicPr>
          <p:cNvPr id="310" name="Google Shape;310;p44"/>
          <p:cNvPicPr preferRelativeResize="0"/>
          <p:nvPr/>
        </p:nvPicPr>
        <p:blipFill>
          <a:blip r:embed="rId3">
            <a:alphaModFix/>
          </a:blip>
          <a:stretch>
            <a:fillRect/>
          </a:stretch>
        </p:blipFill>
        <p:spPr>
          <a:xfrm>
            <a:off x="1173950" y="1017800"/>
            <a:ext cx="6796090" cy="38209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4" name="Shape 314"/>
        <p:cNvGrpSpPr/>
        <p:nvPr/>
      </p:nvGrpSpPr>
      <p:grpSpPr>
        <a:xfrm>
          <a:off x="0" y="0"/>
          <a:ext cx="0" cy="0"/>
          <a:chOff x="0" y="0"/>
          <a:chExt cx="0" cy="0"/>
        </a:xfrm>
      </p:grpSpPr>
      <p:sp>
        <p:nvSpPr>
          <p:cNvPr id="315" name="Google Shape;315;p45"/>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Weights of the graph:</a:t>
            </a:r>
            <a:endParaRPr/>
          </a:p>
        </p:txBody>
      </p:sp>
      <p:pic>
        <p:nvPicPr>
          <p:cNvPr id="316" name="Google Shape;316;p45"/>
          <p:cNvPicPr preferRelativeResize="0"/>
          <p:nvPr/>
        </p:nvPicPr>
        <p:blipFill>
          <a:blip r:embed="rId3">
            <a:alphaModFix/>
          </a:blip>
          <a:stretch>
            <a:fillRect/>
          </a:stretch>
        </p:blipFill>
        <p:spPr>
          <a:xfrm>
            <a:off x="1178675" y="1017800"/>
            <a:ext cx="6786645" cy="38209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 name="Shape 320"/>
        <p:cNvGrpSpPr/>
        <p:nvPr/>
      </p:nvGrpSpPr>
      <p:grpSpPr>
        <a:xfrm>
          <a:off x="0" y="0"/>
          <a:ext cx="0" cy="0"/>
          <a:chOff x="0" y="0"/>
          <a:chExt cx="0" cy="0"/>
        </a:xfrm>
      </p:grpSpPr>
      <p:sp>
        <p:nvSpPr>
          <p:cNvPr id="321" name="Google Shape;321;p46"/>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Matrix (R):</a:t>
            </a:r>
            <a:endParaRPr/>
          </a:p>
        </p:txBody>
      </p:sp>
      <p:pic>
        <p:nvPicPr>
          <p:cNvPr id="322" name="Google Shape;322;p46"/>
          <p:cNvPicPr preferRelativeResize="0"/>
          <p:nvPr/>
        </p:nvPicPr>
        <p:blipFill>
          <a:blip r:embed="rId3">
            <a:alphaModFix/>
          </a:blip>
          <a:stretch>
            <a:fillRect/>
          </a:stretch>
        </p:blipFill>
        <p:spPr>
          <a:xfrm>
            <a:off x="1178675" y="1017800"/>
            <a:ext cx="6786645" cy="38209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6" name="Shape 326"/>
        <p:cNvGrpSpPr/>
        <p:nvPr/>
      </p:nvGrpSpPr>
      <p:grpSpPr>
        <a:xfrm>
          <a:off x="0" y="0"/>
          <a:ext cx="0" cy="0"/>
          <a:chOff x="0" y="0"/>
          <a:chExt cx="0" cy="0"/>
        </a:xfrm>
      </p:grpSpPr>
      <p:sp>
        <p:nvSpPr>
          <p:cNvPr id="327" name="Google Shape;327;p47"/>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Matrix (R):</a:t>
            </a:r>
            <a:endParaRPr/>
          </a:p>
        </p:txBody>
      </p:sp>
      <p:pic>
        <p:nvPicPr>
          <p:cNvPr id="328" name="Google Shape;328;p47"/>
          <p:cNvPicPr preferRelativeResize="0"/>
          <p:nvPr/>
        </p:nvPicPr>
        <p:blipFill>
          <a:blip r:embed="rId3">
            <a:alphaModFix/>
          </a:blip>
          <a:stretch>
            <a:fillRect/>
          </a:stretch>
        </p:blipFill>
        <p:spPr>
          <a:xfrm>
            <a:off x="1179363" y="1017800"/>
            <a:ext cx="6785286" cy="38209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 name="Shape 332"/>
        <p:cNvGrpSpPr/>
        <p:nvPr/>
      </p:nvGrpSpPr>
      <p:grpSpPr>
        <a:xfrm>
          <a:off x="0" y="0"/>
          <a:ext cx="0" cy="0"/>
          <a:chOff x="0" y="0"/>
          <a:chExt cx="0" cy="0"/>
        </a:xfrm>
      </p:grpSpPr>
      <p:sp>
        <p:nvSpPr>
          <p:cNvPr id="333" name="Google Shape;333;p48"/>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Matrix:</a:t>
            </a:r>
            <a:endParaRPr/>
          </a:p>
        </p:txBody>
      </p:sp>
      <p:pic>
        <p:nvPicPr>
          <p:cNvPr id="334" name="Google Shape;334;p48"/>
          <p:cNvPicPr preferRelativeResize="0"/>
          <p:nvPr/>
        </p:nvPicPr>
        <p:blipFill>
          <a:blip r:embed="rId3">
            <a:alphaModFix/>
          </a:blip>
          <a:stretch>
            <a:fillRect/>
          </a:stretch>
        </p:blipFill>
        <p:spPr>
          <a:xfrm>
            <a:off x="1173288" y="1017800"/>
            <a:ext cx="6797435" cy="38209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 name="Shape 338"/>
        <p:cNvGrpSpPr/>
        <p:nvPr/>
      </p:nvGrpSpPr>
      <p:grpSpPr>
        <a:xfrm>
          <a:off x="0" y="0"/>
          <a:ext cx="0" cy="0"/>
          <a:chOff x="0" y="0"/>
          <a:chExt cx="0" cy="0"/>
        </a:xfrm>
      </p:grpSpPr>
      <p:sp>
        <p:nvSpPr>
          <p:cNvPr id="339" name="Google Shape;339;p49"/>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Matrix:</a:t>
            </a:r>
            <a:endParaRPr/>
          </a:p>
        </p:txBody>
      </p:sp>
      <p:pic>
        <p:nvPicPr>
          <p:cNvPr id="340" name="Google Shape;340;p49"/>
          <p:cNvPicPr preferRelativeResize="0"/>
          <p:nvPr/>
        </p:nvPicPr>
        <p:blipFill>
          <a:blip r:embed="rId3">
            <a:alphaModFix/>
          </a:blip>
          <a:stretch>
            <a:fillRect/>
          </a:stretch>
        </p:blipFill>
        <p:spPr>
          <a:xfrm>
            <a:off x="1170913" y="1017800"/>
            <a:ext cx="6802175" cy="38209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4" name="Shape 344"/>
        <p:cNvGrpSpPr/>
        <p:nvPr/>
      </p:nvGrpSpPr>
      <p:grpSpPr>
        <a:xfrm>
          <a:off x="0" y="0"/>
          <a:ext cx="0" cy="0"/>
          <a:chOff x="0" y="0"/>
          <a:chExt cx="0" cy="0"/>
        </a:xfrm>
      </p:grpSpPr>
      <p:sp>
        <p:nvSpPr>
          <p:cNvPr id="345" name="Google Shape;345;p50"/>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Matrix:</a:t>
            </a:r>
            <a:endParaRPr/>
          </a:p>
        </p:txBody>
      </p:sp>
      <p:pic>
        <p:nvPicPr>
          <p:cNvPr id="346" name="Google Shape;346;p50"/>
          <p:cNvPicPr preferRelativeResize="0"/>
          <p:nvPr/>
        </p:nvPicPr>
        <p:blipFill>
          <a:blip r:embed="rId3">
            <a:alphaModFix/>
          </a:blip>
          <a:stretch>
            <a:fillRect/>
          </a:stretch>
        </p:blipFill>
        <p:spPr>
          <a:xfrm>
            <a:off x="1187088" y="1017800"/>
            <a:ext cx="6769837" cy="382090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0" name="Shape 350"/>
        <p:cNvGrpSpPr/>
        <p:nvPr/>
      </p:nvGrpSpPr>
      <p:grpSpPr>
        <a:xfrm>
          <a:off x="0" y="0"/>
          <a:ext cx="0" cy="0"/>
          <a:chOff x="0" y="0"/>
          <a:chExt cx="0" cy="0"/>
        </a:xfrm>
      </p:grpSpPr>
      <p:sp>
        <p:nvSpPr>
          <p:cNvPr id="351" name="Google Shape;351;p51"/>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Iteration</a:t>
            </a:r>
            <a:endParaRPr/>
          </a:p>
        </p:txBody>
      </p:sp>
      <p:pic>
        <p:nvPicPr>
          <p:cNvPr id="352" name="Google Shape;352;p51"/>
          <p:cNvPicPr preferRelativeResize="0"/>
          <p:nvPr/>
        </p:nvPicPr>
        <p:blipFill>
          <a:blip r:embed="rId3">
            <a:alphaModFix/>
          </a:blip>
          <a:stretch>
            <a:fillRect/>
          </a:stretch>
        </p:blipFill>
        <p:spPr>
          <a:xfrm>
            <a:off x="1181713" y="1017800"/>
            <a:ext cx="6780581" cy="38209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6" name="Shape 356"/>
        <p:cNvGrpSpPr/>
        <p:nvPr/>
      </p:nvGrpSpPr>
      <p:grpSpPr>
        <a:xfrm>
          <a:off x="0" y="0"/>
          <a:ext cx="0" cy="0"/>
          <a:chOff x="0" y="0"/>
          <a:chExt cx="0" cy="0"/>
        </a:xfrm>
      </p:grpSpPr>
      <p:sp>
        <p:nvSpPr>
          <p:cNvPr id="357" name="Google Shape;357;p52"/>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Convergence:</a:t>
            </a:r>
            <a:endParaRPr/>
          </a:p>
        </p:txBody>
      </p:sp>
      <p:pic>
        <p:nvPicPr>
          <p:cNvPr id="358" name="Google Shape;358;p52"/>
          <p:cNvPicPr preferRelativeResize="0"/>
          <p:nvPr/>
        </p:nvPicPr>
        <p:blipFill>
          <a:blip r:embed="rId3">
            <a:alphaModFix/>
          </a:blip>
          <a:stretch>
            <a:fillRect/>
          </a:stretch>
        </p:blipFill>
        <p:spPr>
          <a:xfrm>
            <a:off x="1176325" y="1017800"/>
            <a:ext cx="6791361" cy="38209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Google Shape;127;p17"/>
          <p:cNvSpPr txBox="1"/>
          <p:nvPr>
            <p:ph type="title"/>
          </p:nvPr>
        </p:nvSpPr>
        <p:spPr>
          <a:xfrm>
            <a:off x="311700" y="410000"/>
            <a:ext cx="53088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Page Rank Algorithm:</a:t>
            </a:r>
            <a:endParaRPr/>
          </a:p>
        </p:txBody>
      </p:sp>
      <p:pic>
        <p:nvPicPr>
          <p:cNvPr id="128" name="Google Shape;128;p17"/>
          <p:cNvPicPr preferRelativeResize="0"/>
          <p:nvPr/>
        </p:nvPicPr>
        <p:blipFill>
          <a:blip r:embed="rId3">
            <a:alphaModFix/>
          </a:blip>
          <a:stretch>
            <a:fillRect/>
          </a:stretch>
        </p:blipFill>
        <p:spPr>
          <a:xfrm>
            <a:off x="5941600" y="123850"/>
            <a:ext cx="2144175" cy="2144175"/>
          </a:xfrm>
          <a:prstGeom prst="rect">
            <a:avLst/>
          </a:prstGeom>
          <a:noFill/>
          <a:ln>
            <a:noFill/>
          </a:ln>
        </p:spPr>
      </p:pic>
      <p:sp>
        <p:nvSpPr>
          <p:cNvPr id="129" name="Google Shape;129;p17"/>
          <p:cNvSpPr txBox="1"/>
          <p:nvPr/>
        </p:nvSpPr>
        <p:spPr>
          <a:xfrm>
            <a:off x="476925" y="1298725"/>
            <a:ext cx="5464800" cy="2516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b="1" lang="en"/>
              <a:t>PageRank</a:t>
            </a:r>
            <a:r>
              <a:rPr lang="en"/>
              <a:t> (</a:t>
            </a:r>
            <a:r>
              <a:rPr b="1" lang="en"/>
              <a:t>PR</a:t>
            </a:r>
            <a:r>
              <a:rPr lang="en"/>
              <a:t>) is an</a:t>
            </a:r>
            <a:r>
              <a:rPr lang="en">
                <a:uFill>
                  <a:noFill/>
                </a:uFill>
                <a:hlinkClick r:id="rId4"/>
              </a:rPr>
              <a:t> </a:t>
            </a:r>
            <a:r>
              <a:rPr lang="en"/>
              <a:t>algorithm used by Google Search to rank</a:t>
            </a:r>
            <a:r>
              <a:rPr lang="en">
                <a:uFill>
                  <a:noFill/>
                </a:uFill>
                <a:hlinkClick r:id="rId5"/>
              </a:rPr>
              <a:t> </a:t>
            </a:r>
            <a:r>
              <a:rPr lang="en"/>
              <a:t>web pages in their</a:t>
            </a:r>
            <a:r>
              <a:rPr lang="en">
                <a:uFill>
                  <a:noFill/>
                </a:uFill>
                <a:hlinkClick r:id="rId6"/>
              </a:rPr>
              <a:t> </a:t>
            </a:r>
            <a:r>
              <a:rPr lang="en"/>
              <a:t>search engine results.</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317500" lvl="0" marL="457200" rtl="0" algn="l">
              <a:spcBef>
                <a:spcPts val="0"/>
              </a:spcBef>
              <a:spcAft>
                <a:spcPts val="0"/>
              </a:spcAft>
              <a:buSzPts val="1400"/>
              <a:buChar char="❖"/>
            </a:pPr>
            <a:r>
              <a:rPr lang="en"/>
              <a:t>PageRank is a</a:t>
            </a:r>
            <a:r>
              <a:rPr lang="en">
                <a:uFill>
                  <a:noFill/>
                </a:uFill>
                <a:hlinkClick r:id="rId7"/>
              </a:rPr>
              <a:t> </a:t>
            </a:r>
            <a:r>
              <a:rPr lang="en"/>
              <a:t>link analysis and iterative algorithm.</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sz="1100"/>
          </a:p>
          <a:p>
            <a:pPr indent="-317500" lvl="0" marL="457200" rtl="0" algn="l">
              <a:spcBef>
                <a:spcPts val="0"/>
              </a:spcBef>
              <a:spcAft>
                <a:spcPts val="0"/>
              </a:spcAft>
              <a:buSzPts val="1400"/>
              <a:buChar char="❖"/>
            </a:pPr>
            <a:r>
              <a:rPr lang="en"/>
              <a:t>It assigns a numerical</a:t>
            </a:r>
            <a:r>
              <a:rPr lang="en">
                <a:uFill>
                  <a:noFill/>
                </a:uFill>
                <a:hlinkClick r:id="rId8"/>
              </a:rPr>
              <a:t> </a:t>
            </a:r>
            <a:r>
              <a:rPr lang="en"/>
              <a:t>weighting to each element of a hyperlink</a:t>
            </a:r>
            <a:r>
              <a:rPr lang="en">
                <a:uFill>
                  <a:noFill/>
                </a:uFill>
                <a:hlinkClick r:id="rId9"/>
              </a:rPr>
              <a:t> </a:t>
            </a:r>
            <a:r>
              <a:rPr lang="en"/>
              <a:t>of documents, such as the</a:t>
            </a:r>
            <a:r>
              <a:rPr lang="en">
                <a:uFill>
                  <a:noFill/>
                </a:uFill>
                <a:hlinkClick r:id="rId10"/>
              </a:rPr>
              <a:t> </a:t>
            </a:r>
            <a:r>
              <a:rPr lang="en"/>
              <a:t>World Wide Web.</a:t>
            </a:r>
            <a:endParaRPr/>
          </a:p>
          <a:p>
            <a:pPr indent="0" lvl="0" marL="457200" rtl="0" algn="l">
              <a:spcBef>
                <a:spcPts val="0"/>
              </a:spcBef>
              <a:spcAft>
                <a:spcPts val="0"/>
              </a:spcAft>
              <a:buNone/>
            </a:pPr>
            <a:r>
              <a:t/>
            </a:r>
            <a:endParaRPr/>
          </a:p>
        </p:txBody>
      </p:sp>
      <p:pic>
        <p:nvPicPr>
          <p:cNvPr id="130" name="Google Shape;130;p17"/>
          <p:cNvPicPr preferRelativeResize="0"/>
          <p:nvPr/>
        </p:nvPicPr>
        <p:blipFill>
          <a:blip r:embed="rId11">
            <a:alphaModFix/>
          </a:blip>
          <a:stretch>
            <a:fillRect/>
          </a:stretch>
        </p:blipFill>
        <p:spPr>
          <a:xfrm>
            <a:off x="6214750" y="2731978"/>
            <a:ext cx="2531375" cy="1817997"/>
          </a:xfrm>
          <a:prstGeom prst="rect">
            <a:avLst/>
          </a:prstGeom>
          <a:noFill/>
          <a:ln>
            <a:noFill/>
          </a:ln>
        </p:spPr>
      </p:pic>
      <p:sp>
        <p:nvSpPr>
          <p:cNvPr id="131" name="Google Shape;131;p17"/>
          <p:cNvSpPr txBox="1"/>
          <p:nvPr/>
        </p:nvSpPr>
        <p:spPr>
          <a:xfrm>
            <a:off x="1467475" y="4307050"/>
            <a:ext cx="2362500" cy="6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Stay Tuned for more info...</a:t>
            </a:r>
            <a:endParaRPr b="1">
              <a:latin typeface="Roboto"/>
              <a:ea typeface="Roboto"/>
              <a:cs typeface="Roboto"/>
              <a:sym typeface="Robot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2" name="Shape 362"/>
        <p:cNvGrpSpPr/>
        <p:nvPr/>
      </p:nvGrpSpPr>
      <p:grpSpPr>
        <a:xfrm>
          <a:off x="0" y="0"/>
          <a:ext cx="0" cy="0"/>
          <a:chOff x="0" y="0"/>
          <a:chExt cx="0" cy="0"/>
        </a:xfrm>
      </p:grpSpPr>
      <p:sp>
        <p:nvSpPr>
          <p:cNvPr id="363" name="Google Shape;363;p53"/>
          <p:cNvSpPr txBox="1"/>
          <p:nvPr/>
        </p:nvSpPr>
        <p:spPr>
          <a:xfrm>
            <a:off x="311700" y="1071750"/>
            <a:ext cx="85206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 sz="3000">
                <a:solidFill>
                  <a:schemeClr val="dk1"/>
                </a:solidFill>
              </a:rPr>
              <a:t>Different configurations which affect the PR of Homepage?</a:t>
            </a:r>
            <a:endParaRPr b="1" sz="3000">
              <a:solidFill>
                <a:schemeClr val="dk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7" name="Shape 367"/>
        <p:cNvGrpSpPr/>
        <p:nvPr/>
      </p:nvGrpSpPr>
      <p:grpSpPr>
        <a:xfrm>
          <a:off x="0" y="0"/>
          <a:ext cx="0" cy="0"/>
          <a:chOff x="0" y="0"/>
          <a:chExt cx="0" cy="0"/>
        </a:xfrm>
      </p:grpSpPr>
      <p:sp>
        <p:nvSpPr>
          <p:cNvPr id="368" name="Google Shape;368;p54"/>
          <p:cNvSpPr txBox="1"/>
          <p:nvPr>
            <p:ph type="title"/>
          </p:nvPr>
        </p:nvSpPr>
        <p:spPr>
          <a:xfrm>
            <a:off x="239650" y="697425"/>
            <a:ext cx="8520600" cy="2430000"/>
          </a:xfrm>
          <a:prstGeom prst="rect">
            <a:avLst/>
          </a:prstGeom>
        </p:spPr>
        <p:txBody>
          <a:bodyPr anchorCtr="0" anchor="t" bIns="91425" lIns="91425" spcFirstLastPara="1" rIns="91425" wrap="square" tIns="91425">
            <a:noAutofit/>
          </a:bodyPr>
          <a:lstStyle/>
          <a:p>
            <a:pPr indent="-419100" lvl="0" marL="457200" rtl="0" algn="l">
              <a:lnSpc>
                <a:spcPct val="115000"/>
              </a:lnSpc>
              <a:spcBef>
                <a:spcPts val="0"/>
              </a:spcBef>
              <a:spcAft>
                <a:spcPts val="0"/>
              </a:spcAft>
              <a:buSzPts val="3000"/>
              <a:buFont typeface="Arial"/>
              <a:buChar char="❖"/>
            </a:pPr>
            <a:r>
              <a:rPr b="1" lang="en">
                <a:highlight>
                  <a:schemeClr val="lt1"/>
                </a:highlight>
                <a:latin typeface="Arial"/>
                <a:ea typeface="Arial"/>
                <a:cs typeface="Arial"/>
                <a:sym typeface="Arial"/>
              </a:rPr>
              <a:t>Principle</a:t>
            </a:r>
            <a:endParaRPr sz="1800">
              <a:highlight>
                <a:schemeClr val="lt1"/>
              </a:highlight>
              <a:latin typeface="Arial"/>
              <a:ea typeface="Arial"/>
              <a:cs typeface="Arial"/>
              <a:sym typeface="Arial"/>
            </a:endParaRPr>
          </a:p>
          <a:p>
            <a:pPr indent="-381000" lvl="0" marL="457200" rtl="0" algn="l">
              <a:lnSpc>
                <a:spcPct val="115000"/>
              </a:lnSpc>
              <a:spcBef>
                <a:spcPts val="0"/>
              </a:spcBef>
              <a:spcAft>
                <a:spcPts val="0"/>
              </a:spcAft>
              <a:buClr>
                <a:srgbClr val="000000"/>
              </a:buClr>
              <a:buSzPts val="2400"/>
              <a:buFont typeface="Arial"/>
              <a:buChar char="➢"/>
            </a:pPr>
            <a:r>
              <a:rPr lang="en" sz="2400">
                <a:solidFill>
                  <a:srgbClr val="000000"/>
                </a:solidFill>
                <a:highlight>
                  <a:schemeClr val="lt1"/>
                </a:highlight>
                <a:latin typeface="Arial"/>
                <a:ea typeface="Arial"/>
                <a:cs typeface="Arial"/>
                <a:sym typeface="Arial"/>
              </a:rPr>
              <a:t>It doesn’t matter where you start your guess, once the PageRank calculations have settled down, the “</a:t>
            </a:r>
            <a:r>
              <a:rPr i="1" lang="en" sz="2400">
                <a:solidFill>
                  <a:srgbClr val="000000"/>
                </a:solidFill>
                <a:highlight>
                  <a:schemeClr val="lt1"/>
                </a:highlight>
                <a:latin typeface="Arial"/>
                <a:ea typeface="Arial"/>
                <a:cs typeface="Arial"/>
                <a:sym typeface="Arial"/>
              </a:rPr>
              <a:t>normalized probability distribution</a:t>
            </a:r>
            <a:r>
              <a:rPr lang="en" sz="2400">
                <a:solidFill>
                  <a:srgbClr val="000000"/>
                </a:solidFill>
                <a:highlight>
                  <a:schemeClr val="lt1"/>
                </a:highlight>
                <a:latin typeface="Arial"/>
                <a:ea typeface="Arial"/>
                <a:cs typeface="Arial"/>
                <a:sym typeface="Arial"/>
              </a:rPr>
              <a:t>” (the average PageRank for all pages) will be 1.0</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2" name="Shape 372"/>
        <p:cNvGrpSpPr/>
        <p:nvPr/>
      </p:nvGrpSpPr>
      <p:grpSpPr>
        <a:xfrm>
          <a:off x="0" y="0"/>
          <a:ext cx="0" cy="0"/>
          <a:chOff x="0" y="0"/>
          <a:chExt cx="0" cy="0"/>
        </a:xfrm>
      </p:grpSpPr>
      <p:sp>
        <p:nvSpPr>
          <p:cNvPr id="373" name="Google Shape;373;p55"/>
          <p:cNvSpPr txBox="1"/>
          <p:nvPr>
            <p:ph type="title"/>
          </p:nvPr>
        </p:nvSpPr>
        <p:spPr>
          <a:xfrm>
            <a:off x="265500" y="303500"/>
            <a:ext cx="4045200" cy="625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Example 1</a:t>
            </a:r>
            <a:endParaRPr sz="3000"/>
          </a:p>
        </p:txBody>
      </p:sp>
      <p:sp>
        <p:nvSpPr>
          <p:cNvPr id="374" name="Google Shape;374;p55"/>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t/>
            </a:r>
            <a:endParaRPr/>
          </a:p>
        </p:txBody>
      </p:sp>
      <p:pic>
        <p:nvPicPr>
          <p:cNvPr id="375" name="Google Shape;375;p55"/>
          <p:cNvPicPr preferRelativeResize="0"/>
          <p:nvPr/>
        </p:nvPicPr>
        <p:blipFill>
          <a:blip r:embed="rId3">
            <a:alphaModFix/>
          </a:blip>
          <a:stretch>
            <a:fillRect/>
          </a:stretch>
        </p:blipFill>
        <p:spPr>
          <a:xfrm>
            <a:off x="4939500" y="1076838"/>
            <a:ext cx="3837000" cy="29898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9" name="Shape 379"/>
        <p:cNvGrpSpPr/>
        <p:nvPr/>
      </p:nvGrpSpPr>
      <p:grpSpPr>
        <a:xfrm>
          <a:off x="0" y="0"/>
          <a:ext cx="0" cy="0"/>
          <a:chOff x="0" y="0"/>
          <a:chExt cx="0" cy="0"/>
        </a:xfrm>
      </p:grpSpPr>
      <p:sp>
        <p:nvSpPr>
          <p:cNvPr id="380" name="Google Shape;380;p56"/>
          <p:cNvSpPr txBox="1"/>
          <p:nvPr>
            <p:ph type="title"/>
          </p:nvPr>
        </p:nvSpPr>
        <p:spPr>
          <a:xfrm>
            <a:off x="265500" y="303500"/>
            <a:ext cx="4045200" cy="625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Example 1</a:t>
            </a:r>
            <a:endParaRPr sz="3000"/>
          </a:p>
        </p:txBody>
      </p:sp>
      <p:sp>
        <p:nvSpPr>
          <p:cNvPr id="381" name="Google Shape;381;p56"/>
          <p:cNvSpPr txBox="1"/>
          <p:nvPr>
            <p:ph idx="1" type="subTitle"/>
          </p:nvPr>
        </p:nvSpPr>
        <p:spPr>
          <a:xfrm>
            <a:off x="265500" y="929000"/>
            <a:ext cx="4045200" cy="36951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Char char="➢"/>
            </a:pPr>
            <a:r>
              <a:rPr lang="en" sz="2400">
                <a:solidFill>
                  <a:srgbClr val="000000"/>
                </a:solidFill>
              </a:rPr>
              <a:t>Average PR=1</a:t>
            </a:r>
            <a:endParaRPr sz="2400">
              <a:solidFill>
                <a:srgbClr val="000000"/>
              </a:solidFill>
            </a:endParaRPr>
          </a:p>
          <a:p>
            <a:pPr indent="-381000" lvl="0" marL="457200" rtl="0" algn="l">
              <a:spcBef>
                <a:spcPts val="0"/>
              </a:spcBef>
              <a:spcAft>
                <a:spcPts val="0"/>
              </a:spcAft>
              <a:buClr>
                <a:srgbClr val="000000"/>
              </a:buClr>
              <a:buSzPts val="2400"/>
              <a:buChar char="➢"/>
            </a:pPr>
            <a:r>
              <a:rPr lang="en" sz="2400">
                <a:solidFill>
                  <a:srgbClr val="000000"/>
                </a:solidFill>
              </a:rPr>
              <a:t>Page D has PR of 0.15 even though no-one is voting for it i.e. it has no incoming links.</a:t>
            </a:r>
            <a:endParaRPr sz="2400">
              <a:solidFill>
                <a:srgbClr val="000000"/>
              </a:solidFill>
            </a:endParaRPr>
          </a:p>
          <a:p>
            <a:pPr indent="0" lvl="0" marL="457200" rtl="0" algn="l">
              <a:spcBef>
                <a:spcPts val="0"/>
              </a:spcBef>
              <a:spcAft>
                <a:spcPts val="0"/>
              </a:spcAft>
              <a:buNone/>
            </a:pPr>
            <a:r>
              <a:t/>
            </a:r>
            <a:endParaRPr/>
          </a:p>
        </p:txBody>
      </p:sp>
      <p:sp>
        <p:nvSpPr>
          <p:cNvPr id="382" name="Google Shape;382;p56"/>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t/>
            </a:r>
            <a:endParaRPr/>
          </a:p>
        </p:txBody>
      </p:sp>
      <p:pic>
        <p:nvPicPr>
          <p:cNvPr id="383" name="Google Shape;383;p56"/>
          <p:cNvPicPr preferRelativeResize="0"/>
          <p:nvPr/>
        </p:nvPicPr>
        <p:blipFill>
          <a:blip r:embed="rId3">
            <a:alphaModFix/>
          </a:blip>
          <a:stretch>
            <a:fillRect/>
          </a:stretch>
        </p:blipFill>
        <p:spPr>
          <a:xfrm>
            <a:off x="4939500" y="1061349"/>
            <a:ext cx="3837000" cy="28584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7" name="Shape 387"/>
        <p:cNvGrpSpPr/>
        <p:nvPr/>
      </p:nvGrpSpPr>
      <p:grpSpPr>
        <a:xfrm>
          <a:off x="0" y="0"/>
          <a:ext cx="0" cy="0"/>
          <a:chOff x="0" y="0"/>
          <a:chExt cx="0" cy="0"/>
        </a:xfrm>
      </p:grpSpPr>
      <p:sp>
        <p:nvSpPr>
          <p:cNvPr id="388" name="Google Shape;388;p57"/>
          <p:cNvSpPr txBox="1"/>
          <p:nvPr>
            <p:ph type="title"/>
          </p:nvPr>
        </p:nvSpPr>
        <p:spPr>
          <a:xfrm>
            <a:off x="239650" y="279600"/>
            <a:ext cx="8520600" cy="4014900"/>
          </a:xfrm>
          <a:prstGeom prst="rect">
            <a:avLst/>
          </a:prstGeom>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The first part, or "term" to be technical, of the PR equation is doing this:</a:t>
            </a:r>
            <a:endParaRPr sz="2400">
              <a:solidFill>
                <a:srgbClr val="000000"/>
              </a:solidFill>
              <a:highlight>
                <a:srgbClr val="FFFFFF"/>
              </a:highlight>
              <a:latin typeface="Arial"/>
              <a:ea typeface="Arial"/>
              <a:cs typeface="Arial"/>
              <a:sym typeface="Arial"/>
            </a:endParaRPr>
          </a:p>
          <a:p>
            <a:pPr indent="0" lvl="0" marL="914400" rtl="0" algn="l">
              <a:lnSpc>
                <a:spcPct val="115000"/>
              </a:lnSpc>
              <a:spcBef>
                <a:spcPts val="1600"/>
              </a:spcBef>
              <a:spcAft>
                <a:spcPts val="0"/>
              </a:spcAft>
              <a:buNone/>
            </a:pPr>
            <a:r>
              <a:rPr i="1" lang="en" sz="2400">
                <a:solidFill>
                  <a:srgbClr val="000000"/>
                </a:solidFill>
                <a:highlight>
                  <a:srgbClr val="FFFFFF"/>
                </a:highlight>
                <a:latin typeface="Arial"/>
                <a:ea typeface="Arial"/>
                <a:cs typeface="Arial"/>
                <a:sym typeface="Arial"/>
              </a:rPr>
              <a:t>PR(A) = (1-d) + d (PR(T1)/C(T1) + ... + PR(Tn)/C(Tn))</a:t>
            </a:r>
            <a:endParaRPr i="1" sz="2400">
              <a:solidFill>
                <a:srgbClr val="000000"/>
              </a:solidFill>
              <a:highlight>
                <a:srgbClr val="FFFFFF"/>
              </a:highlight>
              <a:latin typeface="Arial"/>
              <a:ea typeface="Arial"/>
              <a:cs typeface="Arial"/>
              <a:sym typeface="Arial"/>
            </a:endParaRPr>
          </a:p>
          <a:p>
            <a:pPr indent="-381000" lvl="0" marL="457200" rtl="0" algn="l">
              <a:lnSpc>
                <a:spcPct val="115000"/>
              </a:lnSpc>
              <a:spcBef>
                <a:spcPts val="160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So, for Page D with no inlinks:</a:t>
            </a:r>
            <a:endParaRPr sz="2400">
              <a:solidFill>
                <a:srgbClr val="000000"/>
              </a:solidFill>
              <a:highlight>
                <a:srgbClr val="FFFFFF"/>
              </a:highlight>
              <a:latin typeface="Arial"/>
              <a:ea typeface="Arial"/>
              <a:cs typeface="Arial"/>
              <a:sym typeface="Arial"/>
            </a:endParaRPr>
          </a:p>
          <a:p>
            <a:pPr indent="0" lvl="0" marL="914400" rtl="0" algn="l">
              <a:lnSpc>
                <a:spcPct val="115000"/>
              </a:lnSpc>
              <a:spcBef>
                <a:spcPts val="1600"/>
              </a:spcBef>
              <a:spcAft>
                <a:spcPts val="0"/>
              </a:spcAft>
              <a:buNone/>
            </a:pPr>
            <a:r>
              <a:rPr i="1" lang="en" sz="2400">
                <a:solidFill>
                  <a:srgbClr val="000000"/>
                </a:solidFill>
                <a:highlight>
                  <a:srgbClr val="FFFFFF"/>
                </a:highlight>
                <a:latin typeface="Arial"/>
                <a:ea typeface="Arial"/>
                <a:cs typeface="Arial"/>
                <a:sym typeface="Arial"/>
              </a:rPr>
              <a:t>PR(A) = (1-d) + d*(0)</a:t>
            </a:r>
            <a:endParaRPr i="1" sz="2400">
              <a:solidFill>
                <a:srgbClr val="000000"/>
              </a:solidFill>
              <a:highlight>
                <a:srgbClr val="FFFFFF"/>
              </a:highlight>
              <a:latin typeface="Arial"/>
              <a:ea typeface="Arial"/>
              <a:cs typeface="Arial"/>
              <a:sym typeface="Arial"/>
            </a:endParaRPr>
          </a:p>
          <a:p>
            <a:pPr indent="0" lvl="0" marL="914400" rtl="0" algn="l">
              <a:lnSpc>
                <a:spcPct val="115000"/>
              </a:lnSpc>
              <a:spcBef>
                <a:spcPts val="1600"/>
              </a:spcBef>
              <a:spcAft>
                <a:spcPts val="1600"/>
              </a:spcAft>
              <a:buNone/>
            </a:pPr>
            <a:r>
              <a:rPr i="1" lang="en" sz="2400">
                <a:solidFill>
                  <a:srgbClr val="000000"/>
                </a:solidFill>
                <a:highlight>
                  <a:srgbClr val="FFFFFF"/>
                </a:highlight>
                <a:latin typeface="Arial"/>
                <a:ea typeface="Arial"/>
                <a:cs typeface="Arial"/>
                <a:sym typeface="Arial"/>
              </a:rPr>
              <a:t>PR(A) = 0.15</a:t>
            </a:r>
            <a:endParaRPr i="1" sz="2400">
              <a:solidFill>
                <a:srgbClr val="000000"/>
              </a:solidFill>
              <a:highlight>
                <a:srgbClr val="FFFFFF"/>
              </a:highlight>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2" name="Shape 392"/>
        <p:cNvGrpSpPr/>
        <p:nvPr/>
      </p:nvGrpSpPr>
      <p:grpSpPr>
        <a:xfrm>
          <a:off x="0" y="0"/>
          <a:ext cx="0" cy="0"/>
          <a:chOff x="0" y="0"/>
          <a:chExt cx="0" cy="0"/>
        </a:xfrm>
      </p:grpSpPr>
      <p:sp>
        <p:nvSpPr>
          <p:cNvPr id="393" name="Google Shape;393;p58"/>
          <p:cNvSpPr txBox="1"/>
          <p:nvPr>
            <p:ph type="title"/>
          </p:nvPr>
        </p:nvSpPr>
        <p:spPr>
          <a:xfrm>
            <a:off x="311700" y="265200"/>
            <a:ext cx="8520600" cy="2430000"/>
          </a:xfrm>
          <a:prstGeom prst="rect">
            <a:avLst/>
          </a:prstGeom>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SzPts val="2400"/>
              <a:buFont typeface="Arial"/>
              <a:buChar char="❖"/>
            </a:pPr>
            <a:r>
              <a:rPr b="1" lang="en">
                <a:highlight>
                  <a:srgbClr val="FFFFFF"/>
                </a:highlight>
                <a:latin typeface="Arial"/>
                <a:ea typeface="Arial"/>
                <a:cs typeface="Arial"/>
                <a:sym typeface="Arial"/>
              </a:rPr>
              <a:t>Observation</a:t>
            </a:r>
            <a:r>
              <a:rPr b="1" lang="en" sz="2400">
                <a:highlight>
                  <a:srgbClr val="FFFFFF"/>
                </a:highlight>
                <a:latin typeface="Arial"/>
                <a:ea typeface="Arial"/>
                <a:cs typeface="Arial"/>
                <a:sym typeface="Arial"/>
              </a:rPr>
              <a:t> </a:t>
            </a:r>
            <a:endParaRPr b="1" sz="2400">
              <a:highlight>
                <a:srgbClr val="FFFFFF"/>
              </a:highlight>
              <a:latin typeface="Arial"/>
              <a:ea typeface="Arial"/>
              <a:cs typeface="Arial"/>
              <a:sym typeface="Arial"/>
            </a:endParaRPr>
          </a:p>
          <a:p>
            <a:pPr indent="-381000" lvl="0" marL="457200" rtl="0" algn="l">
              <a:lnSpc>
                <a:spcPct val="115000"/>
              </a:lnSpc>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E</a:t>
            </a:r>
            <a:r>
              <a:rPr lang="en" sz="2400">
                <a:solidFill>
                  <a:srgbClr val="000000"/>
                </a:solidFill>
                <a:highlight>
                  <a:srgbClr val="FFFFFF"/>
                </a:highlight>
                <a:latin typeface="Arial"/>
                <a:ea typeface="Arial"/>
                <a:cs typeface="Arial"/>
                <a:sym typeface="Arial"/>
              </a:rPr>
              <a:t>very page has at least a PR of 0.15 to share out. </a:t>
            </a:r>
            <a:endParaRPr sz="24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7" name="Shape 397"/>
        <p:cNvGrpSpPr/>
        <p:nvPr/>
      </p:nvGrpSpPr>
      <p:grpSpPr>
        <a:xfrm>
          <a:off x="0" y="0"/>
          <a:ext cx="0" cy="0"/>
          <a:chOff x="0" y="0"/>
          <a:chExt cx="0" cy="0"/>
        </a:xfrm>
      </p:grpSpPr>
      <p:sp>
        <p:nvSpPr>
          <p:cNvPr id="398" name="Google Shape;398;p59"/>
          <p:cNvSpPr txBox="1"/>
          <p:nvPr>
            <p:ph type="title"/>
          </p:nvPr>
        </p:nvSpPr>
        <p:spPr>
          <a:xfrm>
            <a:off x="265500" y="303500"/>
            <a:ext cx="4045200" cy="625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Example 2</a:t>
            </a:r>
            <a:endParaRPr sz="3000"/>
          </a:p>
        </p:txBody>
      </p:sp>
      <p:sp>
        <p:nvSpPr>
          <p:cNvPr id="399" name="Google Shape;399;p59"/>
          <p:cNvSpPr txBox="1"/>
          <p:nvPr>
            <p:ph idx="1" type="subTitle"/>
          </p:nvPr>
        </p:nvSpPr>
        <p:spPr>
          <a:xfrm>
            <a:off x="265500" y="929000"/>
            <a:ext cx="4045200" cy="36951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A simple hierarchy with some outgoing links.</a:t>
            </a:r>
            <a:endParaRPr sz="2400"/>
          </a:p>
        </p:txBody>
      </p:sp>
      <p:sp>
        <p:nvSpPr>
          <p:cNvPr id="400" name="Google Shape;400;p5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t/>
            </a:r>
            <a:endParaRPr/>
          </a:p>
        </p:txBody>
      </p:sp>
      <p:pic>
        <p:nvPicPr>
          <p:cNvPr id="401" name="Google Shape;401;p59"/>
          <p:cNvPicPr preferRelativeResize="0"/>
          <p:nvPr/>
        </p:nvPicPr>
        <p:blipFill>
          <a:blip r:embed="rId3">
            <a:alphaModFix/>
          </a:blip>
          <a:stretch>
            <a:fillRect/>
          </a:stretch>
        </p:blipFill>
        <p:spPr>
          <a:xfrm>
            <a:off x="4939500" y="1404244"/>
            <a:ext cx="3837001" cy="217266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5" name="Shape 405"/>
        <p:cNvGrpSpPr/>
        <p:nvPr/>
      </p:nvGrpSpPr>
      <p:grpSpPr>
        <a:xfrm>
          <a:off x="0" y="0"/>
          <a:ext cx="0" cy="0"/>
          <a:chOff x="0" y="0"/>
          <a:chExt cx="0" cy="0"/>
        </a:xfrm>
      </p:grpSpPr>
      <p:sp>
        <p:nvSpPr>
          <p:cNvPr id="406" name="Google Shape;406;p60"/>
          <p:cNvSpPr txBox="1"/>
          <p:nvPr>
            <p:ph type="title"/>
          </p:nvPr>
        </p:nvSpPr>
        <p:spPr>
          <a:xfrm>
            <a:off x="265500" y="303500"/>
            <a:ext cx="4045200" cy="625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Example 2</a:t>
            </a:r>
            <a:endParaRPr sz="3000"/>
          </a:p>
        </p:txBody>
      </p:sp>
      <p:sp>
        <p:nvSpPr>
          <p:cNvPr id="407" name="Google Shape;407;p60"/>
          <p:cNvSpPr txBox="1"/>
          <p:nvPr>
            <p:ph idx="1" type="subTitle"/>
          </p:nvPr>
        </p:nvSpPr>
        <p:spPr>
          <a:xfrm>
            <a:off x="265500" y="929000"/>
            <a:ext cx="4045200" cy="36951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en" sz="2400">
                <a:solidFill>
                  <a:srgbClr val="000000"/>
                </a:solidFill>
                <a:highlight>
                  <a:srgbClr val="FFFFFF"/>
                </a:highlight>
                <a:latin typeface="Arial"/>
                <a:ea typeface="Arial"/>
                <a:cs typeface="Arial"/>
                <a:sym typeface="Arial"/>
              </a:rPr>
              <a:t>Home page has most PR as expected.</a:t>
            </a:r>
            <a:endParaRPr sz="2400">
              <a:solidFill>
                <a:srgbClr val="000000"/>
              </a:solidFill>
              <a:highlight>
                <a:srgbClr val="FFFFFF"/>
              </a:highlight>
              <a:latin typeface="Arial"/>
              <a:ea typeface="Arial"/>
              <a:cs typeface="Arial"/>
              <a:sym typeface="Arial"/>
            </a:endParaRPr>
          </a:p>
          <a:p>
            <a:pPr indent="-381000" lvl="0" marL="457200" rtl="0" algn="l">
              <a:spcBef>
                <a:spcPts val="0"/>
              </a:spcBef>
              <a:spcAft>
                <a:spcPts val="0"/>
              </a:spcAft>
              <a:buClr>
                <a:srgbClr val="000000"/>
              </a:buClr>
              <a:buSzPts val="2400"/>
              <a:buFont typeface="Arial"/>
              <a:buChar char="➢"/>
            </a:pPr>
            <a:r>
              <a:rPr lang="en" sz="1100">
                <a:solidFill>
                  <a:srgbClr val="000000"/>
                </a:solidFill>
                <a:highlight>
                  <a:srgbClr val="FFFFFF"/>
                </a:highlight>
                <a:latin typeface="Arial"/>
                <a:ea typeface="Arial"/>
                <a:cs typeface="Arial"/>
                <a:sym typeface="Arial"/>
              </a:rPr>
              <a:t> </a:t>
            </a:r>
            <a:r>
              <a:rPr lang="en" sz="2400">
                <a:solidFill>
                  <a:srgbClr val="000000"/>
                </a:solidFill>
                <a:highlight>
                  <a:srgbClr val="FFFFFF"/>
                </a:highlight>
                <a:latin typeface="Arial"/>
                <a:ea typeface="Arial"/>
                <a:cs typeface="Arial"/>
                <a:sym typeface="Arial"/>
              </a:rPr>
              <a:t>But what’s happened to the average?</a:t>
            </a:r>
            <a:endParaRPr sz="2400">
              <a:solidFill>
                <a:srgbClr val="000000"/>
              </a:solidFill>
              <a:highlight>
                <a:srgbClr val="FFFFFF"/>
              </a:highlight>
              <a:latin typeface="Arial"/>
              <a:ea typeface="Arial"/>
              <a:cs typeface="Arial"/>
              <a:sym typeface="Arial"/>
            </a:endParaRPr>
          </a:p>
          <a:p>
            <a:pPr indent="0" lvl="0" marL="457200" rtl="0" algn="l">
              <a:spcBef>
                <a:spcPts val="0"/>
              </a:spcBef>
              <a:spcAft>
                <a:spcPts val="0"/>
              </a:spcAft>
              <a:buNone/>
            </a:pPr>
            <a:r>
              <a:t/>
            </a:r>
            <a:endParaRPr sz="2400">
              <a:solidFill>
                <a:srgbClr val="000000"/>
              </a:solidFill>
              <a:highlight>
                <a:srgbClr val="FFFFFF"/>
              </a:highlight>
              <a:latin typeface="Arial"/>
              <a:ea typeface="Arial"/>
              <a:cs typeface="Arial"/>
              <a:sym typeface="Arial"/>
            </a:endParaRPr>
          </a:p>
          <a:p>
            <a:pPr indent="0" lvl="0" marL="457200" rtl="0" algn="l">
              <a:spcBef>
                <a:spcPts val="0"/>
              </a:spcBef>
              <a:spcAft>
                <a:spcPts val="0"/>
              </a:spcAft>
              <a:buNone/>
            </a:pPr>
            <a:r>
              <a:t/>
            </a:r>
            <a:endParaRPr sz="2400">
              <a:solidFill>
                <a:srgbClr val="000000"/>
              </a:solidFill>
              <a:highlight>
                <a:srgbClr val="FFFFFF"/>
              </a:highlight>
              <a:latin typeface="Arial"/>
              <a:ea typeface="Arial"/>
              <a:cs typeface="Arial"/>
              <a:sym typeface="Arial"/>
            </a:endParaRPr>
          </a:p>
        </p:txBody>
      </p:sp>
      <p:sp>
        <p:nvSpPr>
          <p:cNvPr id="408" name="Google Shape;408;p60"/>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t/>
            </a:r>
            <a:endParaRPr/>
          </a:p>
        </p:txBody>
      </p:sp>
      <p:pic>
        <p:nvPicPr>
          <p:cNvPr id="409" name="Google Shape;409;p60"/>
          <p:cNvPicPr preferRelativeResize="0"/>
          <p:nvPr/>
        </p:nvPicPr>
        <p:blipFill>
          <a:blip r:embed="rId3">
            <a:alphaModFix/>
          </a:blip>
          <a:stretch>
            <a:fillRect/>
          </a:stretch>
        </p:blipFill>
        <p:spPr>
          <a:xfrm>
            <a:off x="4796650" y="1470525"/>
            <a:ext cx="4122699" cy="23628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3" name="Shape 413"/>
        <p:cNvGrpSpPr/>
        <p:nvPr/>
      </p:nvGrpSpPr>
      <p:grpSpPr>
        <a:xfrm>
          <a:off x="0" y="0"/>
          <a:ext cx="0" cy="0"/>
          <a:chOff x="0" y="0"/>
          <a:chExt cx="0" cy="0"/>
        </a:xfrm>
      </p:grpSpPr>
      <p:sp>
        <p:nvSpPr>
          <p:cNvPr id="414" name="Google Shape;414;p61"/>
          <p:cNvSpPr txBox="1"/>
          <p:nvPr>
            <p:ph type="title"/>
          </p:nvPr>
        </p:nvSpPr>
        <p:spPr>
          <a:xfrm>
            <a:off x="265500" y="303500"/>
            <a:ext cx="4045200" cy="625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Example 2</a:t>
            </a:r>
            <a:endParaRPr sz="3000"/>
          </a:p>
        </p:txBody>
      </p:sp>
      <p:sp>
        <p:nvSpPr>
          <p:cNvPr id="415" name="Google Shape;415;p61"/>
          <p:cNvSpPr txBox="1"/>
          <p:nvPr>
            <p:ph idx="1" type="subTitle"/>
          </p:nvPr>
        </p:nvSpPr>
        <p:spPr>
          <a:xfrm>
            <a:off x="265500" y="929000"/>
            <a:ext cx="4045200" cy="36951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en" sz="2400">
                <a:solidFill>
                  <a:srgbClr val="000000"/>
                </a:solidFill>
                <a:highlight>
                  <a:srgbClr val="FFFFFF"/>
                </a:highlight>
                <a:latin typeface="Arial"/>
                <a:ea typeface="Arial"/>
                <a:cs typeface="Arial"/>
                <a:sym typeface="Arial"/>
              </a:rPr>
              <a:t>Home page has most PR as expected.</a:t>
            </a:r>
            <a:endParaRPr sz="2400">
              <a:solidFill>
                <a:srgbClr val="000000"/>
              </a:solidFill>
              <a:highlight>
                <a:srgbClr val="FFFFFF"/>
              </a:highlight>
              <a:latin typeface="Arial"/>
              <a:ea typeface="Arial"/>
              <a:cs typeface="Arial"/>
              <a:sym typeface="Arial"/>
            </a:endParaRPr>
          </a:p>
          <a:p>
            <a:pPr indent="-381000" lvl="0" marL="457200" rtl="0" algn="l">
              <a:spcBef>
                <a:spcPts val="0"/>
              </a:spcBef>
              <a:spcAft>
                <a:spcPts val="0"/>
              </a:spcAft>
              <a:buClr>
                <a:srgbClr val="000000"/>
              </a:buClr>
              <a:buSzPts val="2400"/>
              <a:buFont typeface="Arial"/>
              <a:buChar char="➢"/>
            </a:pPr>
            <a:r>
              <a:rPr lang="en" sz="1100">
                <a:solidFill>
                  <a:srgbClr val="000000"/>
                </a:solidFill>
                <a:highlight>
                  <a:srgbClr val="FFFFFF"/>
                </a:highlight>
                <a:latin typeface="Arial"/>
                <a:ea typeface="Arial"/>
                <a:cs typeface="Arial"/>
                <a:sym typeface="Arial"/>
              </a:rPr>
              <a:t> </a:t>
            </a:r>
            <a:r>
              <a:rPr lang="en" sz="2400">
                <a:solidFill>
                  <a:srgbClr val="000000"/>
                </a:solidFill>
                <a:highlight>
                  <a:srgbClr val="FFFFFF"/>
                </a:highlight>
                <a:latin typeface="Arial"/>
                <a:ea typeface="Arial"/>
                <a:cs typeface="Arial"/>
                <a:sym typeface="Arial"/>
              </a:rPr>
              <a:t>But what’s happened to the average?</a:t>
            </a:r>
            <a:endParaRPr sz="2400">
              <a:solidFill>
                <a:srgbClr val="000000"/>
              </a:solidFill>
              <a:highlight>
                <a:srgbClr val="FFFFFF"/>
              </a:highlight>
              <a:latin typeface="Arial"/>
              <a:ea typeface="Arial"/>
              <a:cs typeface="Arial"/>
              <a:sym typeface="Arial"/>
            </a:endParaRPr>
          </a:p>
          <a:p>
            <a:pPr indent="-381000" lvl="0" marL="457200" rtl="0" algn="l">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 It’s only 0.378!!!</a:t>
            </a:r>
            <a:endParaRPr sz="2400">
              <a:solidFill>
                <a:srgbClr val="000000"/>
              </a:solidFill>
              <a:highlight>
                <a:srgbClr val="FFFFFF"/>
              </a:highlight>
              <a:latin typeface="Arial"/>
              <a:ea typeface="Arial"/>
              <a:cs typeface="Arial"/>
              <a:sym typeface="Arial"/>
            </a:endParaRPr>
          </a:p>
          <a:p>
            <a:pPr indent="0" lvl="0" marL="457200" rtl="0" algn="l">
              <a:spcBef>
                <a:spcPts val="0"/>
              </a:spcBef>
              <a:spcAft>
                <a:spcPts val="0"/>
              </a:spcAft>
              <a:buNone/>
            </a:pPr>
            <a:r>
              <a:t/>
            </a:r>
            <a:endParaRPr sz="2400">
              <a:solidFill>
                <a:srgbClr val="000000"/>
              </a:solidFill>
              <a:highlight>
                <a:srgbClr val="FFFFFF"/>
              </a:highlight>
              <a:latin typeface="Arial"/>
              <a:ea typeface="Arial"/>
              <a:cs typeface="Arial"/>
              <a:sym typeface="Arial"/>
            </a:endParaRPr>
          </a:p>
          <a:p>
            <a:pPr indent="0" lvl="0" marL="457200" rtl="0" algn="l">
              <a:spcBef>
                <a:spcPts val="0"/>
              </a:spcBef>
              <a:spcAft>
                <a:spcPts val="0"/>
              </a:spcAft>
              <a:buNone/>
            </a:pPr>
            <a:r>
              <a:t/>
            </a:r>
            <a:endParaRPr sz="2400">
              <a:solidFill>
                <a:srgbClr val="000000"/>
              </a:solidFill>
              <a:highlight>
                <a:srgbClr val="FFFFFF"/>
              </a:highlight>
              <a:latin typeface="Arial"/>
              <a:ea typeface="Arial"/>
              <a:cs typeface="Arial"/>
              <a:sym typeface="Arial"/>
            </a:endParaRPr>
          </a:p>
        </p:txBody>
      </p:sp>
      <p:sp>
        <p:nvSpPr>
          <p:cNvPr id="416" name="Google Shape;416;p61"/>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t/>
            </a:r>
            <a:endParaRPr/>
          </a:p>
        </p:txBody>
      </p:sp>
      <p:pic>
        <p:nvPicPr>
          <p:cNvPr id="417" name="Google Shape;417;p61"/>
          <p:cNvPicPr preferRelativeResize="0"/>
          <p:nvPr/>
        </p:nvPicPr>
        <p:blipFill>
          <a:blip r:embed="rId3">
            <a:alphaModFix/>
          </a:blip>
          <a:stretch>
            <a:fillRect/>
          </a:stretch>
        </p:blipFill>
        <p:spPr>
          <a:xfrm>
            <a:off x="4796650" y="1470525"/>
            <a:ext cx="4122699" cy="23628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1" name="Shape 421"/>
        <p:cNvGrpSpPr/>
        <p:nvPr/>
      </p:nvGrpSpPr>
      <p:grpSpPr>
        <a:xfrm>
          <a:off x="0" y="0"/>
          <a:ext cx="0" cy="0"/>
          <a:chOff x="0" y="0"/>
          <a:chExt cx="0" cy="0"/>
        </a:xfrm>
      </p:grpSpPr>
      <p:sp>
        <p:nvSpPr>
          <p:cNvPr id="422" name="Google Shape;422;p62"/>
          <p:cNvSpPr txBox="1"/>
          <p:nvPr>
            <p:ph type="title"/>
          </p:nvPr>
        </p:nvSpPr>
        <p:spPr>
          <a:xfrm>
            <a:off x="265500" y="303500"/>
            <a:ext cx="4045200" cy="625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Example 2</a:t>
            </a:r>
            <a:endParaRPr sz="3000"/>
          </a:p>
        </p:txBody>
      </p:sp>
      <p:sp>
        <p:nvSpPr>
          <p:cNvPr id="423" name="Google Shape;423;p62"/>
          <p:cNvSpPr txBox="1"/>
          <p:nvPr>
            <p:ph idx="1" type="subTitle"/>
          </p:nvPr>
        </p:nvSpPr>
        <p:spPr>
          <a:xfrm>
            <a:off x="265500" y="929000"/>
            <a:ext cx="4045200" cy="36951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Let’s link those external sites back into our home page just so we can see what happens to the average…</a:t>
            </a:r>
            <a:endParaRPr sz="2400">
              <a:solidFill>
                <a:srgbClr val="000000"/>
              </a:solidFill>
              <a:highlight>
                <a:srgbClr val="FFFFFF"/>
              </a:highlight>
              <a:latin typeface="Arial"/>
              <a:ea typeface="Arial"/>
              <a:cs typeface="Arial"/>
              <a:sym typeface="Arial"/>
            </a:endParaRPr>
          </a:p>
          <a:p>
            <a:pPr indent="0" lvl="0" marL="457200" rtl="0" algn="l">
              <a:spcBef>
                <a:spcPts val="0"/>
              </a:spcBef>
              <a:spcAft>
                <a:spcPts val="0"/>
              </a:spcAft>
              <a:buNone/>
            </a:pPr>
            <a:r>
              <a:t/>
            </a:r>
            <a:endParaRPr sz="2400">
              <a:solidFill>
                <a:srgbClr val="000000"/>
              </a:solidFill>
              <a:highlight>
                <a:srgbClr val="FFFFFF"/>
              </a:highlight>
              <a:latin typeface="Arial"/>
              <a:ea typeface="Arial"/>
              <a:cs typeface="Arial"/>
              <a:sym typeface="Arial"/>
            </a:endParaRPr>
          </a:p>
        </p:txBody>
      </p:sp>
      <p:sp>
        <p:nvSpPr>
          <p:cNvPr id="424" name="Google Shape;424;p62"/>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t/>
            </a:r>
            <a:endParaRPr/>
          </a:p>
        </p:txBody>
      </p:sp>
      <p:pic>
        <p:nvPicPr>
          <p:cNvPr id="425" name="Google Shape;425;p62"/>
          <p:cNvPicPr preferRelativeResize="0"/>
          <p:nvPr/>
        </p:nvPicPr>
        <p:blipFill rotWithShape="1">
          <a:blip r:embed="rId3">
            <a:alphaModFix/>
          </a:blip>
          <a:srcRect b="1681" l="0" r="0" t="1671"/>
          <a:stretch/>
        </p:blipFill>
        <p:spPr>
          <a:xfrm>
            <a:off x="4796650" y="1470525"/>
            <a:ext cx="4122699" cy="2362825"/>
          </a:xfrm>
          <a:prstGeom prst="rect">
            <a:avLst/>
          </a:prstGeom>
          <a:noFill/>
          <a:ln>
            <a:noFill/>
          </a:ln>
        </p:spPr>
      </p:pic>
      <p:pic>
        <p:nvPicPr>
          <p:cNvPr id="426" name="Google Shape;426;p62"/>
          <p:cNvPicPr preferRelativeResize="0"/>
          <p:nvPr/>
        </p:nvPicPr>
        <p:blipFill>
          <a:blip r:embed="rId4">
            <a:alphaModFix/>
          </a:blip>
          <a:stretch>
            <a:fillRect/>
          </a:stretch>
        </p:blipFill>
        <p:spPr>
          <a:xfrm>
            <a:off x="4796650" y="1470525"/>
            <a:ext cx="4122699" cy="23628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sp>
        <p:nvSpPr>
          <p:cNvPr id="136" name="Google Shape;136;p18"/>
          <p:cNvSpPr txBox="1"/>
          <p:nvPr>
            <p:ph type="title"/>
          </p:nvPr>
        </p:nvSpPr>
        <p:spPr>
          <a:xfrm>
            <a:off x="311700" y="410000"/>
            <a:ext cx="33789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WHY….</a:t>
            </a:r>
            <a:endParaRPr/>
          </a:p>
        </p:txBody>
      </p:sp>
      <p:sp>
        <p:nvSpPr>
          <p:cNvPr id="137" name="Google Shape;137;p18"/>
          <p:cNvSpPr txBox="1"/>
          <p:nvPr/>
        </p:nvSpPr>
        <p:spPr>
          <a:xfrm>
            <a:off x="509075" y="1078575"/>
            <a:ext cx="4392300" cy="47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3C78D8"/>
                </a:solidFill>
                <a:latin typeface="Roboto"/>
                <a:ea typeface="Roboto"/>
                <a:cs typeface="Roboto"/>
                <a:sym typeface="Roboto"/>
              </a:rPr>
              <a:t>Why is Pagerank important ?</a:t>
            </a:r>
            <a:endParaRPr sz="2400">
              <a:solidFill>
                <a:srgbClr val="3C78D8"/>
              </a:solidFill>
              <a:latin typeface="Roboto"/>
              <a:ea typeface="Roboto"/>
              <a:cs typeface="Roboto"/>
              <a:sym typeface="Roboto"/>
            </a:endParaRPr>
          </a:p>
        </p:txBody>
      </p:sp>
      <p:sp>
        <p:nvSpPr>
          <p:cNvPr id="138" name="Google Shape;138;p18"/>
          <p:cNvSpPr txBox="1"/>
          <p:nvPr/>
        </p:nvSpPr>
        <p:spPr>
          <a:xfrm>
            <a:off x="653025" y="1672925"/>
            <a:ext cx="7623600" cy="28836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Roboto"/>
              <a:buChar char="❖"/>
            </a:pPr>
            <a:r>
              <a:rPr lang="en"/>
              <a:t>If you're looking to raise your rankings in Google,then you'd better take in consideration Google's Page Rank.</a:t>
            </a:r>
            <a:endParaRPr/>
          </a:p>
          <a:p>
            <a:pPr indent="0" lvl="0" marL="0" rtl="0" algn="l">
              <a:lnSpc>
                <a:spcPct val="115000"/>
              </a:lnSpc>
              <a:spcBef>
                <a:spcPts val="0"/>
              </a:spcBef>
              <a:spcAft>
                <a:spcPts val="0"/>
              </a:spcAft>
              <a:buNone/>
            </a:pPr>
            <a:r>
              <a:t/>
            </a:r>
            <a:endParaRPr/>
          </a:p>
          <a:p>
            <a:pPr indent="-317500" lvl="0" marL="457200" rtl="0" algn="l">
              <a:lnSpc>
                <a:spcPct val="115000"/>
              </a:lnSpc>
              <a:spcBef>
                <a:spcPts val="0"/>
              </a:spcBef>
              <a:spcAft>
                <a:spcPts val="0"/>
              </a:spcAft>
              <a:buSzPts val="1400"/>
              <a:buChar char="❖"/>
            </a:pPr>
            <a:r>
              <a:rPr lang="en"/>
              <a:t>The number may have an effect on where your site displays in the rankings and may tell you how important Google thinks your website is.</a:t>
            </a:r>
            <a:endParaRPr/>
          </a:p>
          <a:p>
            <a:pPr indent="0" lvl="0" marL="457200" rtl="0" algn="l">
              <a:lnSpc>
                <a:spcPct val="115000"/>
              </a:lnSpc>
              <a:spcBef>
                <a:spcPts val="0"/>
              </a:spcBef>
              <a:spcAft>
                <a:spcPts val="0"/>
              </a:spcAft>
              <a:buNone/>
            </a:pPr>
            <a:r>
              <a:t/>
            </a:r>
            <a:endParaRPr/>
          </a:p>
          <a:p>
            <a:pPr indent="-317500" lvl="0" marL="457200" rtl="0" algn="l">
              <a:lnSpc>
                <a:spcPct val="115000"/>
              </a:lnSpc>
              <a:spcBef>
                <a:spcPts val="0"/>
              </a:spcBef>
              <a:spcAft>
                <a:spcPts val="0"/>
              </a:spcAft>
              <a:buSzPts val="1400"/>
              <a:buChar char="❖"/>
            </a:pPr>
            <a:r>
              <a:rPr lang="en"/>
              <a:t>Page Rank is given to a website with a number between 0 to 10; the higher the number the better for your website.</a:t>
            </a:r>
            <a:endParaRPr/>
          </a:p>
          <a:p>
            <a:pPr indent="0" lvl="0" marL="457200" rtl="0" algn="l">
              <a:lnSpc>
                <a:spcPct val="115000"/>
              </a:lnSpc>
              <a:spcBef>
                <a:spcPts val="0"/>
              </a:spcBef>
              <a:spcAft>
                <a:spcPts val="0"/>
              </a:spcAft>
              <a:buNone/>
            </a:pPr>
            <a:r>
              <a:t/>
            </a:r>
            <a:endParaRPr/>
          </a:p>
          <a:p>
            <a:pPr indent="-317500" lvl="0" marL="457200" rtl="0" algn="l">
              <a:lnSpc>
                <a:spcPct val="115000"/>
              </a:lnSpc>
              <a:spcBef>
                <a:spcPts val="0"/>
              </a:spcBef>
              <a:spcAft>
                <a:spcPts val="0"/>
              </a:spcAft>
              <a:buSzPts val="1400"/>
              <a:buChar char="❖"/>
            </a:pPr>
            <a:r>
              <a:rPr lang="en"/>
              <a:t>If you're a zero and your website has been around for a while, that 's something to be concerned about.</a:t>
            </a:r>
            <a:endParaRPr/>
          </a:p>
        </p:txBody>
      </p:sp>
      <p:pic>
        <p:nvPicPr>
          <p:cNvPr id="139" name="Google Shape;139;p18"/>
          <p:cNvPicPr preferRelativeResize="0"/>
          <p:nvPr/>
        </p:nvPicPr>
        <p:blipFill>
          <a:blip r:embed="rId3">
            <a:alphaModFix/>
          </a:blip>
          <a:stretch>
            <a:fillRect/>
          </a:stretch>
        </p:blipFill>
        <p:spPr>
          <a:xfrm>
            <a:off x="5899350" y="204550"/>
            <a:ext cx="2643000" cy="13215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0" name="Shape 430"/>
        <p:cNvGrpSpPr/>
        <p:nvPr/>
      </p:nvGrpSpPr>
      <p:grpSpPr>
        <a:xfrm>
          <a:off x="0" y="0"/>
          <a:ext cx="0" cy="0"/>
          <a:chOff x="0" y="0"/>
          <a:chExt cx="0" cy="0"/>
        </a:xfrm>
      </p:grpSpPr>
      <p:sp>
        <p:nvSpPr>
          <p:cNvPr id="431" name="Google Shape;431;p63"/>
          <p:cNvSpPr txBox="1"/>
          <p:nvPr>
            <p:ph type="title"/>
          </p:nvPr>
        </p:nvSpPr>
        <p:spPr>
          <a:xfrm>
            <a:off x="265500" y="303500"/>
            <a:ext cx="4045200" cy="625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Example 2</a:t>
            </a:r>
            <a:endParaRPr sz="3000"/>
          </a:p>
        </p:txBody>
      </p:sp>
      <p:sp>
        <p:nvSpPr>
          <p:cNvPr id="432" name="Google Shape;432;p63"/>
          <p:cNvSpPr txBox="1"/>
          <p:nvPr>
            <p:ph idx="1" type="subTitle"/>
          </p:nvPr>
        </p:nvSpPr>
        <p:spPr>
          <a:xfrm>
            <a:off x="265500" y="929000"/>
            <a:ext cx="4045200" cy="36951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Average PR = 1</a:t>
            </a:r>
            <a:endParaRPr sz="2400">
              <a:solidFill>
                <a:srgbClr val="000000"/>
              </a:solidFill>
              <a:highlight>
                <a:srgbClr val="FFFFFF"/>
              </a:highlight>
              <a:latin typeface="Arial"/>
              <a:ea typeface="Arial"/>
              <a:cs typeface="Arial"/>
              <a:sym typeface="Arial"/>
            </a:endParaRPr>
          </a:p>
          <a:p>
            <a:pPr indent="-381000" lvl="0" marL="457200" rtl="0" algn="l">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That’s better - it does work after all! And look at the PR of our home page! All those incoming links sure make a difference.</a:t>
            </a:r>
            <a:endParaRPr sz="2400">
              <a:solidFill>
                <a:srgbClr val="000000"/>
              </a:solidFill>
              <a:highlight>
                <a:srgbClr val="FFFFFF"/>
              </a:highlight>
              <a:latin typeface="Arial"/>
              <a:ea typeface="Arial"/>
              <a:cs typeface="Arial"/>
              <a:sym typeface="Arial"/>
            </a:endParaRPr>
          </a:p>
        </p:txBody>
      </p:sp>
      <p:sp>
        <p:nvSpPr>
          <p:cNvPr id="433" name="Google Shape;433;p63"/>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t/>
            </a:r>
            <a:endParaRPr/>
          </a:p>
        </p:txBody>
      </p:sp>
      <p:pic>
        <p:nvPicPr>
          <p:cNvPr id="434" name="Google Shape;434;p63"/>
          <p:cNvPicPr preferRelativeResize="0"/>
          <p:nvPr/>
        </p:nvPicPr>
        <p:blipFill rotWithShape="1">
          <a:blip r:embed="rId3">
            <a:alphaModFix/>
          </a:blip>
          <a:srcRect b="1681" l="0" r="0" t="1671"/>
          <a:stretch/>
        </p:blipFill>
        <p:spPr>
          <a:xfrm>
            <a:off x="4796650" y="1470525"/>
            <a:ext cx="4122699" cy="23628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8" name="Shape 438"/>
        <p:cNvGrpSpPr/>
        <p:nvPr/>
      </p:nvGrpSpPr>
      <p:grpSpPr>
        <a:xfrm>
          <a:off x="0" y="0"/>
          <a:ext cx="0" cy="0"/>
          <a:chOff x="0" y="0"/>
          <a:chExt cx="0" cy="0"/>
        </a:xfrm>
      </p:grpSpPr>
      <p:sp>
        <p:nvSpPr>
          <p:cNvPr id="439" name="Google Shape;439;p64"/>
          <p:cNvSpPr txBox="1"/>
          <p:nvPr>
            <p:ph type="title"/>
          </p:nvPr>
        </p:nvSpPr>
        <p:spPr>
          <a:xfrm>
            <a:off x="265500" y="303500"/>
            <a:ext cx="4045200" cy="625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Example 3</a:t>
            </a:r>
            <a:endParaRPr sz="3000"/>
          </a:p>
        </p:txBody>
      </p:sp>
      <p:sp>
        <p:nvSpPr>
          <p:cNvPr id="440" name="Google Shape;440;p64"/>
          <p:cNvSpPr txBox="1"/>
          <p:nvPr>
            <p:ph idx="1" type="subTitle"/>
          </p:nvPr>
        </p:nvSpPr>
        <p:spPr>
          <a:xfrm>
            <a:off x="265500" y="929000"/>
            <a:ext cx="4045200" cy="36951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A simple hierarchy </a:t>
            </a:r>
            <a:endParaRPr sz="2400">
              <a:solidFill>
                <a:srgbClr val="000000"/>
              </a:solidFill>
              <a:highlight>
                <a:srgbClr val="FFFFFF"/>
              </a:highlight>
              <a:latin typeface="Arial"/>
              <a:ea typeface="Arial"/>
              <a:cs typeface="Arial"/>
              <a:sym typeface="Arial"/>
            </a:endParaRPr>
          </a:p>
        </p:txBody>
      </p:sp>
      <p:sp>
        <p:nvSpPr>
          <p:cNvPr id="441" name="Google Shape;441;p64"/>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t/>
            </a:r>
            <a:endParaRPr/>
          </a:p>
        </p:txBody>
      </p:sp>
      <p:pic>
        <p:nvPicPr>
          <p:cNvPr id="442" name="Google Shape;442;p64"/>
          <p:cNvPicPr preferRelativeResize="0"/>
          <p:nvPr/>
        </p:nvPicPr>
        <p:blipFill>
          <a:blip r:embed="rId3">
            <a:alphaModFix/>
          </a:blip>
          <a:stretch>
            <a:fillRect/>
          </a:stretch>
        </p:blipFill>
        <p:spPr>
          <a:xfrm>
            <a:off x="4796650" y="1018826"/>
            <a:ext cx="4122699" cy="3266223"/>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6" name="Shape 446"/>
        <p:cNvGrpSpPr/>
        <p:nvPr/>
      </p:nvGrpSpPr>
      <p:grpSpPr>
        <a:xfrm>
          <a:off x="0" y="0"/>
          <a:ext cx="0" cy="0"/>
          <a:chOff x="0" y="0"/>
          <a:chExt cx="0" cy="0"/>
        </a:xfrm>
      </p:grpSpPr>
      <p:sp>
        <p:nvSpPr>
          <p:cNvPr id="447" name="Google Shape;447;p65"/>
          <p:cNvSpPr txBox="1"/>
          <p:nvPr>
            <p:ph type="title"/>
          </p:nvPr>
        </p:nvSpPr>
        <p:spPr>
          <a:xfrm>
            <a:off x="265500" y="303500"/>
            <a:ext cx="4045200" cy="625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Example 3</a:t>
            </a:r>
            <a:endParaRPr sz="3000"/>
          </a:p>
        </p:txBody>
      </p:sp>
      <p:sp>
        <p:nvSpPr>
          <p:cNvPr id="448" name="Google Shape;448;p65"/>
          <p:cNvSpPr txBox="1"/>
          <p:nvPr>
            <p:ph idx="1" type="subTitle"/>
          </p:nvPr>
        </p:nvSpPr>
        <p:spPr>
          <a:xfrm>
            <a:off x="265500" y="929000"/>
            <a:ext cx="4045200" cy="36951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Our home page has 2 and a half times as much PR as the child pages!</a:t>
            </a:r>
            <a:endParaRPr sz="2400">
              <a:solidFill>
                <a:srgbClr val="000000"/>
              </a:solidFill>
              <a:highlight>
                <a:srgbClr val="FFFFFF"/>
              </a:highlight>
              <a:latin typeface="Arial"/>
              <a:ea typeface="Arial"/>
              <a:cs typeface="Arial"/>
              <a:sym typeface="Arial"/>
            </a:endParaRPr>
          </a:p>
          <a:p>
            <a:pPr indent="0" lvl="0" marL="914400" rtl="0" algn="l">
              <a:spcBef>
                <a:spcPts val="0"/>
              </a:spcBef>
              <a:spcAft>
                <a:spcPts val="0"/>
              </a:spcAft>
              <a:buNone/>
            </a:pPr>
            <a:r>
              <a:t/>
            </a:r>
            <a:endParaRPr sz="2400">
              <a:solidFill>
                <a:srgbClr val="000000"/>
              </a:solidFill>
              <a:highlight>
                <a:srgbClr val="FFFFFF"/>
              </a:highlight>
              <a:latin typeface="Arial"/>
              <a:ea typeface="Arial"/>
              <a:cs typeface="Arial"/>
              <a:sym typeface="Arial"/>
            </a:endParaRPr>
          </a:p>
        </p:txBody>
      </p:sp>
      <p:sp>
        <p:nvSpPr>
          <p:cNvPr id="449" name="Google Shape;449;p65"/>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t/>
            </a:r>
            <a:endParaRPr/>
          </a:p>
        </p:txBody>
      </p:sp>
      <p:pic>
        <p:nvPicPr>
          <p:cNvPr id="450" name="Google Shape;450;p65"/>
          <p:cNvPicPr preferRelativeResize="0"/>
          <p:nvPr/>
        </p:nvPicPr>
        <p:blipFill>
          <a:blip r:embed="rId3">
            <a:alphaModFix/>
          </a:blip>
          <a:stretch>
            <a:fillRect/>
          </a:stretch>
        </p:blipFill>
        <p:spPr>
          <a:xfrm>
            <a:off x="4796650" y="1018826"/>
            <a:ext cx="4122699" cy="3266223"/>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4" name="Shape 454"/>
        <p:cNvGrpSpPr/>
        <p:nvPr/>
      </p:nvGrpSpPr>
      <p:grpSpPr>
        <a:xfrm>
          <a:off x="0" y="0"/>
          <a:ext cx="0" cy="0"/>
          <a:chOff x="0" y="0"/>
          <a:chExt cx="0" cy="0"/>
        </a:xfrm>
      </p:grpSpPr>
      <p:sp>
        <p:nvSpPr>
          <p:cNvPr id="455" name="Google Shape;455;p66"/>
          <p:cNvSpPr txBox="1"/>
          <p:nvPr>
            <p:ph type="title"/>
          </p:nvPr>
        </p:nvSpPr>
        <p:spPr>
          <a:xfrm>
            <a:off x="311700" y="265200"/>
            <a:ext cx="8520600" cy="2430000"/>
          </a:xfrm>
          <a:prstGeom prst="rect">
            <a:avLst/>
          </a:prstGeom>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SzPts val="2400"/>
              <a:buFont typeface="Arial"/>
              <a:buChar char="❖"/>
            </a:pPr>
            <a:r>
              <a:rPr b="1" lang="en">
                <a:highlight>
                  <a:srgbClr val="FFFFFF"/>
                </a:highlight>
                <a:latin typeface="Arial"/>
                <a:ea typeface="Arial"/>
                <a:cs typeface="Arial"/>
                <a:sym typeface="Arial"/>
              </a:rPr>
              <a:t>Observation:</a:t>
            </a:r>
            <a:endParaRPr b="1" sz="2400">
              <a:highlight>
                <a:srgbClr val="FFFFFF"/>
              </a:highlight>
              <a:latin typeface="Arial"/>
              <a:ea typeface="Arial"/>
              <a:cs typeface="Arial"/>
              <a:sym typeface="Arial"/>
            </a:endParaRPr>
          </a:p>
          <a:p>
            <a:pPr indent="-381000" lvl="0" marL="457200" rtl="0" algn="l">
              <a:lnSpc>
                <a:spcPct val="115000"/>
              </a:lnSpc>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A hierarchy concentrates votes and PR into one page.</a:t>
            </a:r>
            <a:endParaRPr sz="24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9" name="Shape 459"/>
        <p:cNvGrpSpPr/>
        <p:nvPr/>
      </p:nvGrpSpPr>
      <p:grpSpPr>
        <a:xfrm>
          <a:off x="0" y="0"/>
          <a:ext cx="0" cy="0"/>
          <a:chOff x="0" y="0"/>
          <a:chExt cx="0" cy="0"/>
        </a:xfrm>
      </p:grpSpPr>
      <p:sp>
        <p:nvSpPr>
          <p:cNvPr id="460" name="Google Shape;460;p67"/>
          <p:cNvSpPr txBox="1"/>
          <p:nvPr>
            <p:ph type="title"/>
          </p:nvPr>
        </p:nvSpPr>
        <p:spPr>
          <a:xfrm>
            <a:off x="265500" y="303500"/>
            <a:ext cx="4045200" cy="625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Example 4</a:t>
            </a:r>
            <a:endParaRPr sz="3000"/>
          </a:p>
        </p:txBody>
      </p:sp>
      <p:sp>
        <p:nvSpPr>
          <p:cNvPr id="461" name="Google Shape;461;p67"/>
          <p:cNvSpPr txBox="1"/>
          <p:nvPr>
            <p:ph idx="1" type="subTitle"/>
          </p:nvPr>
        </p:nvSpPr>
        <p:spPr>
          <a:xfrm>
            <a:off x="265500" y="929000"/>
            <a:ext cx="4045200" cy="36951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Looping </a:t>
            </a:r>
            <a:endParaRPr sz="2400">
              <a:solidFill>
                <a:srgbClr val="000000"/>
              </a:solidFill>
              <a:highlight>
                <a:srgbClr val="FFFFFF"/>
              </a:highlight>
              <a:latin typeface="Arial"/>
              <a:ea typeface="Arial"/>
              <a:cs typeface="Arial"/>
              <a:sym typeface="Arial"/>
            </a:endParaRPr>
          </a:p>
        </p:txBody>
      </p:sp>
      <p:sp>
        <p:nvSpPr>
          <p:cNvPr id="462" name="Google Shape;462;p67"/>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t/>
            </a:r>
            <a:endParaRPr/>
          </a:p>
        </p:txBody>
      </p:sp>
      <p:pic>
        <p:nvPicPr>
          <p:cNvPr id="463" name="Google Shape;463;p67"/>
          <p:cNvPicPr preferRelativeResize="0"/>
          <p:nvPr/>
        </p:nvPicPr>
        <p:blipFill rotWithShape="1">
          <a:blip r:embed="rId3">
            <a:alphaModFix/>
          </a:blip>
          <a:srcRect b="0" l="4396" r="4396" t="0"/>
          <a:stretch/>
        </p:blipFill>
        <p:spPr>
          <a:xfrm>
            <a:off x="4796650" y="1018826"/>
            <a:ext cx="4122699" cy="3266223"/>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7" name="Shape 467"/>
        <p:cNvGrpSpPr/>
        <p:nvPr/>
      </p:nvGrpSpPr>
      <p:grpSpPr>
        <a:xfrm>
          <a:off x="0" y="0"/>
          <a:ext cx="0" cy="0"/>
          <a:chOff x="0" y="0"/>
          <a:chExt cx="0" cy="0"/>
        </a:xfrm>
      </p:grpSpPr>
      <p:sp>
        <p:nvSpPr>
          <p:cNvPr id="468" name="Google Shape;468;p68"/>
          <p:cNvSpPr txBox="1"/>
          <p:nvPr>
            <p:ph type="title"/>
          </p:nvPr>
        </p:nvSpPr>
        <p:spPr>
          <a:xfrm>
            <a:off x="265500" y="303500"/>
            <a:ext cx="4045200" cy="625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Example 4</a:t>
            </a:r>
            <a:endParaRPr sz="3000"/>
          </a:p>
        </p:txBody>
      </p:sp>
      <p:sp>
        <p:nvSpPr>
          <p:cNvPr id="469" name="Google Shape;469;p68"/>
          <p:cNvSpPr txBox="1"/>
          <p:nvPr>
            <p:ph idx="1" type="subTitle"/>
          </p:nvPr>
        </p:nvSpPr>
        <p:spPr>
          <a:xfrm>
            <a:off x="265500" y="929000"/>
            <a:ext cx="4045200" cy="36951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All the pages have same number of incoming links.</a:t>
            </a:r>
            <a:endParaRPr sz="2400">
              <a:solidFill>
                <a:srgbClr val="000000"/>
              </a:solidFill>
              <a:highlight>
                <a:srgbClr val="FFFFFF"/>
              </a:highlight>
              <a:latin typeface="Arial"/>
              <a:ea typeface="Arial"/>
              <a:cs typeface="Arial"/>
              <a:sym typeface="Arial"/>
            </a:endParaRPr>
          </a:p>
          <a:p>
            <a:pPr indent="-381000" lvl="0" marL="457200" rtl="0" algn="l">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All pages are of equal importance to each other.</a:t>
            </a:r>
            <a:endParaRPr sz="2400">
              <a:solidFill>
                <a:srgbClr val="000000"/>
              </a:solidFill>
              <a:highlight>
                <a:srgbClr val="FFFFFF"/>
              </a:highlight>
              <a:latin typeface="Arial"/>
              <a:ea typeface="Arial"/>
              <a:cs typeface="Arial"/>
              <a:sym typeface="Arial"/>
            </a:endParaRPr>
          </a:p>
          <a:p>
            <a:pPr indent="-381000" lvl="0" marL="457200" rtl="0" algn="l">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Average PR = 1</a:t>
            </a:r>
            <a:endParaRPr sz="2400">
              <a:solidFill>
                <a:srgbClr val="000000"/>
              </a:solidFill>
              <a:highlight>
                <a:srgbClr val="FFFFFF"/>
              </a:highlight>
              <a:latin typeface="Arial"/>
              <a:ea typeface="Arial"/>
              <a:cs typeface="Arial"/>
              <a:sym typeface="Arial"/>
            </a:endParaRPr>
          </a:p>
          <a:p>
            <a:pPr indent="0" lvl="0" marL="914400" rtl="0" algn="l">
              <a:spcBef>
                <a:spcPts val="0"/>
              </a:spcBef>
              <a:spcAft>
                <a:spcPts val="0"/>
              </a:spcAft>
              <a:buNone/>
            </a:pPr>
            <a:r>
              <a:t/>
            </a:r>
            <a:endParaRPr sz="2400">
              <a:solidFill>
                <a:srgbClr val="000000"/>
              </a:solidFill>
              <a:highlight>
                <a:srgbClr val="FFFFFF"/>
              </a:highlight>
              <a:latin typeface="Arial"/>
              <a:ea typeface="Arial"/>
              <a:cs typeface="Arial"/>
              <a:sym typeface="Arial"/>
            </a:endParaRPr>
          </a:p>
        </p:txBody>
      </p:sp>
      <p:sp>
        <p:nvSpPr>
          <p:cNvPr id="470" name="Google Shape;470;p68"/>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t/>
            </a:r>
            <a:endParaRPr/>
          </a:p>
        </p:txBody>
      </p:sp>
      <p:pic>
        <p:nvPicPr>
          <p:cNvPr id="471" name="Google Shape;471;p68"/>
          <p:cNvPicPr preferRelativeResize="0"/>
          <p:nvPr/>
        </p:nvPicPr>
        <p:blipFill rotWithShape="1">
          <a:blip r:embed="rId3">
            <a:alphaModFix/>
          </a:blip>
          <a:srcRect b="0" l="4396" r="4396" t="0"/>
          <a:stretch/>
        </p:blipFill>
        <p:spPr>
          <a:xfrm>
            <a:off x="4796650" y="1018826"/>
            <a:ext cx="4122699" cy="3266223"/>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5" name="Shape 475"/>
        <p:cNvGrpSpPr/>
        <p:nvPr/>
      </p:nvGrpSpPr>
      <p:grpSpPr>
        <a:xfrm>
          <a:off x="0" y="0"/>
          <a:ext cx="0" cy="0"/>
          <a:chOff x="0" y="0"/>
          <a:chExt cx="0" cy="0"/>
        </a:xfrm>
      </p:grpSpPr>
      <p:sp>
        <p:nvSpPr>
          <p:cNvPr id="476" name="Google Shape;476;p69"/>
          <p:cNvSpPr txBox="1"/>
          <p:nvPr>
            <p:ph type="title"/>
          </p:nvPr>
        </p:nvSpPr>
        <p:spPr>
          <a:xfrm>
            <a:off x="265500" y="303500"/>
            <a:ext cx="4045200" cy="625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Example 5</a:t>
            </a:r>
            <a:endParaRPr sz="3000"/>
          </a:p>
        </p:txBody>
      </p:sp>
      <p:sp>
        <p:nvSpPr>
          <p:cNvPr id="477" name="Google Shape;477;p69"/>
          <p:cNvSpPr txBox="1"/>
          <p:nvPr>
            <p:ph idx="1" type="subTitle"/>
          </p:nvPr>
        </p:nvSpPr>
        <p:spPr>
          <a:xfrm>
            <a:off x="265500" y="929000"/>
            <a:ext cx="4045200" cy="36951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Extensive Interlinking – or Fully Meshed.</a:t>
            </a:r>
            <a:endParaRPr sz="2400">
              <a:solidFill>
                <a:srgbClr val="000000"/>
              </a:solidFill>
              <a:highlight>
                <a:srgbClr val="FFFFFF"/>
              </a:highlight>
              <a:latin typeface="Arial"/>
              <a:ea typeface="Arial"/>
              <a:cs typeface="Arial"/>
              <a:sym typeface="Arial"/>
            </a:endParaRPr>
          </a:p>
          <a:p>
            <a:pPr indent="0" lvl="0" marL="914400" rtl="0" algn="l">
              <a:spcBef>
                <a:spcPts val="0"/>
              </a:spcBef>
              <a:spcAft>
                <a:spcPts val="0"/>
              </a:spcAft>
              <a:buNone/>
            </a:pPr>
            <a:r>
              <a:t/>
            </a:r>
            <a:endParaRPr sz="2400">
              <a:solidFill>
                <a:srgbClr val="000000"/>
              </a:solidFill>
              <a:highlight>
                <a:srgbClr val="FFFFFF"/>
              </a:highlight>
              <a:latin typeface="Arial"/>
              <a:ea typeface="Arial"/>
              <a:cs typeface="Arial"/>
              <a:sym typeface="Arial"/>
            </a:endParaRPr>
          </a:p>
        </p:txBody>
      </p:sp>
      <p:sp>
        <p:nvSpPr>
          <p:cNvPr id="478" name="Google Shape;478;p6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t/>
            </a:r>
            <a:endParaRPr/>
          </a:p>
        </p:txBody>
      </p:sp>
      <p:pic>
        <p:nvPicPr>
          <p:cNvPr id="479" name="Google Shape;479;p69"/>
          <p:cNvPicPr preferRelativeResize="0"/>
          <p:nvPr/>
        </p:nvPicPr>
        <p:blipFill>
          <a:blip r:embed="rId3">
            <a:alphaModFix/>
          </a:blip>
          <a:stretch>
            <a:fillRect/>
          </a:stretch>
        </p:blipFill>
        <p:spPr>
          <a:xfrm>
            <a:off x="5117712" y="1244863"/>
            <a:ext cx="3480575" cy="265377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3" name="Shape 483"/>
        <p:cNvGrpSpPr/>
        <p:nvPr/>
      </p:nvGrpSpPr>
      <p:grpSpPr>
        <a:xfrm>
          <a:off x="0" y="0"/>
          <a:ext cx="0" cy="0"/>
          <a:chOff x="0" y="0"/>
          <a:chExt cx="0" cy="0"/>
        </a:xfrm>
      </p:grpSpPr>
      <p:sp>
        <p:nvSpPr>
          <p:cNvPr id="484" name="Google Shape;484;p70"/>
          <p:cNvSpPr txBox="1"/>
          <p:nvPr>
            <p:ph type="title"/>
          </p:nvPr>
        </p:nvSpPr>
        <p:spPr>
          <a:xfrm>
            <a:off x="265500" y="303500"/>
            <a:ext cx="4045200" cy="625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Example 5</a:t>
            </a:r>
            <a:endParaRPr sz="3000"/>
          </a:p>
        </p:txBody>
      </p:sp>
      <p:sp>
        <p:nvSpPr>
          <p:cNvPr id="485" name="Google Shape;485;p70"/>
          <p:cNvSpPr txBox="1"/>
          <p:nvPr>
            <p:ph idx="1" type="subTitle"/>
          </p:nvPr>
        </p:nvSpPr>
        <p:spPr>
          <a:xfrm>
            <a:off x="265500" y="929000"/>
            <a:ext cx="4045200" cy="36951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All the pages have same number of incoming links.</a:t>
            </a:r>
            <a:endParaRPr sz="2400">
              <a:solidFill>
                <a:srgbClr val="000000"/>
              </a:solidFill>
              <a:highlight>
                <a:srgbClr val="FFFFFF"/>
              </a:highlight>
              <a:latin typeface="Arial"/>
              <a:ea typeface="Arial"/>
              <a:cs typeface="Arial"/>
              <a:sym typeface="Arial"/>
            </a:endParaRPr>
          </a:p>
          <a:p>
            <a:pPr indent="-381000" lvl="0" marL="457200" rtl="0" algn="l">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Average PR = 1</a:t>
            </a:r>
            <a:endParaRPr sz="2400">
              <a:solidFill>
                <a:srgbClr val="000000"/>
              </a:solidFill>
              <a:highlight>
                <a:srgbClr val="FFFFFF"/>
              </a:highlight>
              <a:latin typeface="Arial"/>
              <a:ea typeface="Arial"/>
              <a:cs typeface="Arial"/>
              <a:sym typeface="Arial"/>
            </a:endParaRPr>
          </a:p>
        </p:txBody>
      </p:sp>
      <p:sp>
        <p:nvSpPr>
          <p:cNvPr id="486" name="Google Shape;486;p70"/>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t/>
            </a:r>
            <a:endParaRPr/>
          </a:p>
        </p:txBody>
      </p:sp>
      <p:pic>
        <p:nvPicPr>
          <p:cNvPr id="487" name="Google Shape;487;p70"/>
          <p:cNvPicPr preferRelativeResize="0"/>
          <p:nvPr/>
        </p:nvPicPr>
        <p:blipFill>
          <a:blip r:embed="rId3">
            <a:alphaModFix/>
          </a:blip>
          <a:stretch>
            <a:fillRect/>
          </a:stretch>
        </p:blipFill>
        <p:spPr>
          <a:xfrm>
            <a:off x="5117712" y="1244863"/>
            <a:ext cx="3480575" cy="265377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1" name="Shape 491"/>
        <p:cNvGrpSpPr/>
        <p:nvPr/>
      </p:nvGrpSpPr>
      <p:grpSpPr>
        <a:xfrm>
          <a:off x="0" y="0"/>
          <a:ext cx="0" cy="0"/>
          <a:chOff x="0" y="0"/>
          <a:chExt cx="0" cy="0"/>
        </a:xfrm>
      </p:grpSpPr>
      <p:sp>
        <p:nvSpPr>
          <p:cNvPr id="492" name="Google Shape;492;p71"/>
          <p:cNvSpPr txBox="1"/>
          <p:nvPr>
            <p:ph type="title"/>
          </p:nvPr>
        </p:nvSpPr>
        <p:spPr>
          <a:xfrm>
            <a:off x="265500" y="303500"/>
            <a:ext cx="4045200" cy="625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Example 6</a:t>
            </a:r>
            <a:endParaRPr sz="3000"/>
          </a:p>
        </p:txBody>
      </p:sp>
      <p:sp>
        <p:nvSpPr>
          <p:cNvPr id="493" name="Google Shape;493;p71"/>
          <p:cNvSpPr txBox="1"/>
          <p:nvPr>
            <p:ph idx="1" type="subTitle"/>
          </p:nvPr>
        </p:nvSpPr>
        <p:spPr>
          <a:xfrm>
            <a:off x="265500" y="929000"/>
            <a:ext cx="4045200" cy="36951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Hierarchical – but with a link in and a link out.</a:t>
            </a:r>
            <a:endParaRPr sz="2400">
              <a:solidFill>
                <a:srgbClr val="000000"/>
              </a:solidFill>
              <a:highlight>
                <a:srgbClr val="FFFFFF"/>
              </a:highlight>
              <a:latin typeface="Arial"/>
              <a:ea typeface="Arial"/>
              <a:cs typeface="Arial"/>
              <a:sym typeface="Arial"/>
            </a:endParaRPr>
          </a:p>
        </p:txBody>
      </p:sp>
      <p:sp>
        <p:nvSpPr>
          <p:cNvPr id="494" name="Google Shape;494;p71"/>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t/>
            </a:r>
            <a:endParaRPr/>
          </a:p>
        </p:txBody>
      </p:sp>
      <p:pic>
        <p:nvPicPr>
          <p:cNvPr id="495" name="Google Shape;495;p71"/>
          <p:cNvPicPr preferRelativeResize="0"/>
          <p:nvPr/>
        </p:nvPicPr>
        <p:blipFill>
          <a:blip r:embed="rId3">
            <a:alphaModFix/>
          </a:blip>
          <a:stretch>
            <a:fillRect/>
          </a:stretch>
        </p:blipFill>
        <p:spPr>
          <a:xfrm>
            <a:off x="4796650" y="1724744"/>
            <a:ext cx="4122698" cy="1854386"/>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9" name="Shape 499"/>
        <p:cNvGrpSpPr/>
        <p:nvPr/>
      </p:nvGrpSpPr>
      <p:grpSpPr>
        <a:xfrm>
          <a:off x="0" y="0"/>
          <a:ext cx="0" cy="0"/>
          <a:chOff x="0" y="0"/>
          <a:chExt cx="0" cy="0"/>
        </a:xfrm>
      </p:grpSpPr>
      <p:sp>
        <p:nvSpPr>
          <p:cNvPr id="500" name="Google Shape;500;p72"/>
          <p:cNvSpPr txBox="1"/>
          <p:nvPr>
            <p:ph type="title"/>
          </p:nvPr>
        </p:nvSpPr>
        <p:spPr>
          <a:xfrm>
            <a:off x="265500" y="303500"/>
            <a:ext cx="4045200" cy="625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Example 6</a:t>
            </a:r>
            <a:endParaRPr sz="3000"/>
          </a:p>
        </p:txBody>
      </p:sp>
      <p:sp>
        <p:nvSpPr>
          <p:cNvPr id="501" name="Google Shape;501;p72"/>
          <p:cNvSpPr txBox="1"/>
          <p:nvPr>
            <p:ph idx="1" type="subTitle"/>
          </p:nvPr>
        </p:nvSpPr>
        <p:spPr>
          <a:xfrm>
            <a:off x="265500" y="929000"/>
            <a:ext cx="4045200" cy="36951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External site A has PR of 1.0</a:t>
            </a:r>
            <a:endParaRPr sz="2400">
              <a:solidFill>
                <a:srgbClr val="000000"/>
              </a:solidFill>
              <a:highlight>
                <a:srgbClr val="FFFFFF"/>
              </a:highlight>
              <a:latin typeface="Arial"/>
              <a:ea typeface="Arial"/>
              <a:cs typeface="Arial"/>
              <a:sym typeface="Arial"/>
            </a:endParaRPr>
          </a:p>
          <a:p>
            <a:pPr indent="-381000" lvl="0" marL="457200" rtl="0" algn="l">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Webmaster of site A likes us and there’s just one link from that page and it’s pointing at our home page.</a:t>
            </a:r>
            <a:endParaRPr sz="2400">
              <a:solidFill>
                <a:srgbClr val="000000"/>
              </a:solidFill>
              <a:highlight>
                <a:srgbClr val="FFFFFF"/>
              </a:highlight>
              <a:latin typeface="Arial"/>
              <a:ea typeface="Arial"/>
              <a:cs typeface="Arial"/>
              <a:sym typeface="Arial"/>
            </a:endParaRPr>
          </a:p>
          <a:p>
            <a:pPr indent="0" lvl="0" marL="914400" rtl="0" algn="l">
              <a:spcBef>
                <a:spcPts val="0"/>
              </a:spcBef>
              <a:spcAft>
                <a:spcPts val="0"/>
              </a:spcAft>
              <a:buNone/>
            </a:pPr>
            <a:r>
              <a:t/>
            </a:r>
            <a:endParaRPr sz="2400">
              <a:solidFill>
                <a:srgbClr val="000000"/>
              </a:solidFill>
              <a:highlight>
                <a:srgbClr val="FFFFFF"/>
              </a:highlight>
              <a:latin typeface="Arial"/>
              <a:ea typeface="Arial"/>
              <a:cs typeface="Arial"/>
              <a:sym typeface="Arial"/>
            </a:endParaRPr>
          </a:p>
        </p:txBody>
      </p:sp>
      <p:sp>
        <p:nvSpPr>
          <p:cNvPr id="502" name="Google Shape;502;p72"/>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t/>
            </a:r>
            <a:endParaRPr/>
          </a:p>
        </p:txBody>
      </p:sp>
      <p:pic>
        <p:nvPicPr>
          <p:cNvPr id="503" name="Google Shape;503;p72"/>
          <p:cNvPicPr preferRelativeResize="0"/>
          <p:nvPr/>
        </p:nvPicPr>
        <p:blipFill>
          <a:blip r:embed="rId3">
            <a:alphaModFix/>
          </a:blip>
          <a:stretch>
            <a:fillRect/>
          </a:stretch>
        </p:blipFill>
        <p:spPr>
          <a:xfrm>
            <a:off x="4796650" y="1724744"/>
            <a:ext cx="4122698" cy="185438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Google Shape;144;p19"/>
          <p:cNvSpPr txBox="1"/>
          <p:nvPr>
            <p:ph type="title"/>
          </p:nvPr>
        </p:nvSpPr>
        <p:spPr>
          <a:xfrm>
            <a:off x="311700" y="387975"/>
            <a:ext cx="50520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Terms to know beforehand :</a:t>
            </a:r>
            <a:endParaRPr/>
          </a:p>
        </p:txBody>
      </p:sp>
      <p:pic>
        <p:nvPicPr>
          <p:cNvPr id="145" name="Google Shape;145;p19"/>
          <p:cNvPicPr preferRelativeResize="0"/>
          <p:nvPr/>
        </p:nvPicPr>
        <p:blipFill>
          <a:blip r:embed="rId3">
            <a:alphaModFix/>
          </a:blip>
          <a:stretch>
            <a:fillRect/>
          </a:stretch>
        </p:blipFill>
        <p:spPr>
          <a:xfrm>
            <a:off x="6374500" y="387975"/>
            <a:ext cx="2059150" cy="1725350"/>
          </a:xfrm>
          <a:prstGeom prst="rect">
            <a:avLst/>
          </a:prstGeom>
          <a:noFill/>
          <a:ln>
            <a:noFill/>
          </a:ln>
        </p:spPr>
      </p:pic>
      <p:sp>
        <p:nvSpPr>
          <p:cNvPr id="146" name="Google Shape;146;p19"/>
          <p:cNvSpPr txBox="1"/>
          <p:nvPr/>
        </p:nvSpPr>
        <p:spPr>
          <a:xfrm>
            <a:off x="359525" y="1218000"/>
            <a:ext cx="5128800" cy="30450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Font typeface="Roboto"/>
              <a:buChar char="❖"/>
            </a:pPr>
            <a:r>
              <a:rPr lang="en" sz="1800"/>
              <a:t> PR(E): Numerical weight that the algorithm assigns to any given web page </a:t>
            </a:r>
            <a:r>
              <a:rPr i="1" lang="en" sz="1800"/>
              <a:t>E</a:t>
            </a:r>
            <a:r>
              <a:rPr lang="en" sz="1800"/>
              <a:t> is the </a:t>
            </a:r>
            <a:r>
              <a:rPr i="1" lang="en" sz="1800"/>
              <a:t>PageRank of E.</a:t>
            </a:r>
            <a:endParaRPr i="1" sz="1800"/>
          </a:p>
          <a:p>
            <a:pPr indent="0" lvl="0" marL="0" rtl="0" algn="l">
              <a:lnSpc>
                <a:spcPct val="115000"/>
              </a:lnSpc>
              <a:spcBef>
                <a:spcPts val="1200"/>
              </a:spcBef>
              <a:spcAft>
                <a:spcPts val="0"/>
              </a:spcAft>
              <a:buNone/>
            </a:pPr>
            <a:r>
              <a:t/>
            </a:r>
            <a:endParaRPr i="1" sz="1800"/>
          </a:p>
          <a:p>
            <a:pPr indent="-342900" lvl="0" marL="457200" rtl="0" algn="l">
              <a:lnSpc>
                <a:spcPct val="115000"/>
              </a:lnSpc>
              <a:spcBef>
                <a:spcPts val="1200"/>
              </a:spcBef>
              <a:spcAft>
                <a:spcPts val="0"/>
              </a:spcAft>
              <a:buSzPts val="1800"/>
              <a:buFont typeface="Roboto"/>
              <a:buChar char="❖"/>
            </a:pPr>
            <a:r>
              <a:rPr lang="en" sz="1800"/>
              <a:t>d  denotes the damping factor.</a:t>
            </a:r>
            <a:endParaRPr sz="1800"/>
          </a:p>
          <a:p>
            <a:pPr indent="0" lvl="0" marL="0" rtl="0" algn="l">
              <a:lnSpc>
                <a:spcPct val="115000"/>
              </a:lnSpc>
              <a:spcBef>
                <a:spcPts val="1200"/>
              </a:spcBef>
              <a:spcAft>
                <a:spcPts val="0"/>
              </a:spcAft>
              <a:buNone/>
            </a:pPr>
            <a:r>
              <a:t/>
            </a:r>
            <a:endParaRPr sz="1800"/>
          </a:p>
          <a:p>
            <a:pPr indent="-342900" lvl="0" marL="457200" rtl="0" algn="l">
              <a:lnSpc>
                <a:spcPct val="115000"/>
              </a:lnSpc>
              <a:spcBef>
                <a:spcPts val="1200"/>
              </a:spcBef>
              <a:spcAft>
                <a:spcPts val="0"/>
              </a:spcAft>
              <a:buSzPts val="1800"/>
              <a:buFont typeface="Roboto"/>
              <a:buChar char="❖"/>
            </a:pPr>
            <a:r>
              <a:rPr i="1" lang="en" sz="1800"/>
              <a:t>L</a:t>
            </a:r>
            <a:r>
              <a:rPr lang="en" sz="1800"/>
              <a:t>(</a:t>
            </a:r>
            <a:r>
              <a:rPr i="1" lang="en" sz="1800"/>
              <a:t>v</a:t>
            </a:r>
            <a:r>
              <a:rPr lang="en" sz="1800"/>
              <a:t>): The outgoing links from web page v.</a:t>
            </a:r>
            <a:endParaRPr sz="1800"/>
          </a:p>
          <a:p>
            <a:pPr indent="0" lvl="0" marL="457200" rtl="0" algn="l">
              <a:lnSpc>
                <a:spcPct val="115000"/>
              </a:lnSpc>
              <a:spcBef>
                <a:spcPts val="1200"/>
              </a:spcBef>
              <a:spcAft>
                <a:spcPts val="1200"/>
              </a:spcAft>
              <a:buNone/>
            </a:pPr>
            <a:r>
              <a:rPr lang="en" sz="1100"/>
              <a:t> </a:t>
            </a:r>
            <a:endParaRPr>
              <a:latin typeface="Roboto"/>
              <a:ea typeface="Roboto"/>
              <a:cs typeface="Roboto"/>
              <a:sym typeface="Roboto"/>
            </a:endParaRPr>
          </a:p>
        </p:txBody>
      </p:sp>
      <p:sp>
        <p:nvSpPr>
          <p:cNvPr id="147" name="Google Shape;147;p19"/>
          <p:cNvSpPr txBox="1"/>
          <p:nvPr/>
        </p:nvSpPr>
        <p:spPr>
          <a:xfrm>
            <a:off x="1173975" y="4571175"/>
            <a:ext cx="5084700" cy="38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The above terms are used in the algorithm.</a:t>
            </a:r>
            <a:endParaRPr>
              <a:latin typeface="Roboto"/>
              <a:ea typeface="Roboto"/>
              <a:cs typeface="Roboto"/>
              <a:sym typeface="Roboto"/>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7" name="Shape 507"/>
        <p:cNvGrpSpPr/>
        <p:nvPr/>
      </p:nvGrpSpPr>
      <p:grpSpPr>
        <a:xfrm>
          <a:off x="0" y="0"/>
          <a:ext cx="0" cy="0"/>
          <a:chOff x="0" y="0"/>
          <a:chExt cx="0" cy="0"/>
        </a:xfrm>
      </p:grpSpPr>
      <p:sp>
        <p:nvSpPr>
          <p:cNvPr id="508" name="Google Shape;508;p73"/>
          <p:cNvSpPr txBox="1"/>
          <p:nvPr>
            <p:ph type="title"/>
          </p:nvPr>
        </p:nvSpPr>
        <p:spPr>
          <a:xfrm>
            <a:off x="265500" y="303500"/>
            <a:ext cx="4045200" cy="625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Example 6</a:t>
            </a:r>
            <a:endParaRPr sz="3000"/>
          </a:p>
        </p:txBody>
      </p:sp>
      <p:sp>
        <p:nvSpPr>
          <p:cNvPr id="509" name="Google Shape;509;p73"/>
          <p:cNvSpPr txBox="1"/>
          <p:nvPr>
            <p:ph idx="1" type="subTitle"/>
          </p:nvPr>
        </p:nvSpPr>
        <p:spPr>
          <a:xfrm>
            <a:off x="265500" y="929000"/>
            <a:ext cx="4045200" cy="36951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PR of Home page = 3.31</a:t>
            </a:r>
            <a:endParaRPr sz="2400">
              <a:solidFill>
                <a:srgbClr val="000000"/>
              </a:solidFill>
              <a:highlight>
                <a:srgbClr val="FFFFFF"/>
              </a:highlight>
              <a:latin typeface="Arial"/>
              <a:ea typeface="Arial"/>
              <a:cs typeface="Arial"/>
              <a:sym typeface="Arial"/>
            </a:endParaRPr>
          </a:p>
          <a:p>
            <a:pPr indent="-381000" lvl="0" marL="457200" rtl="0" algn="l">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Site A contribute 0.85 PR to our web from example 3.</a:t>
            </a:r>
            <a:endParaRPr sz="2400">
              <a:solidFill>
                <a:srgbClr val="000000"/>
              </a:solidFill>
              <a:highlight>
                <a:srgbClr val="FFFFFF"/>
              </a:highlight>
              <a:latin typeface="Arial"/>
              <a:ea typeface="Arial"/>
              <a:cs typeface="Arial"/>
              <a:sym typeface="Arial"/>
            </a:endParaRPr>
          </a:p>
          <a:p>
            <a:pPr indent="-381000" lvl="0" marL="457200" rtl="0" algn="l">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Which raised PR of “Home”, “Amount”, “Product” and “More” by significant amounts. </a:t>
            </a:r>
            <a:endParaRPr sz="2400">
              <a:solidFill>
                <a:srgbClr val="000000"/>
              </a:solidFill>
              <a:highlight>
                <a:srgbClr val="FFFFFF"/>
              </a:highlight>
              <a:latin typeface="Arial"/>
              <a:ea typeface="Arial"/>
              <a:cs typeface="Arial"/>
              <a:sym typeface="Arial"/>
            </a:endParaRPr>
          </a:p>
        </p:txBody>
      </p:sp>
      <p:sp>
        <p:nvSpPr>
          <p:cNvPr id="510" name="Google Shape;510;p73"/>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t/>
            </a:r>
            <a:endParaRPr/>
          </a:p>
        </p:txBody>
      </p:sp>
      <p:pic>
        <p:nvPicPr>
          <p:cNvPr id="511" name="Google Shape;511;p73"/>
          <p:cNvPicPr preferRelativeResize="0"/>
          <p:nvPr/>
        </p:nvPicPr>
        <p:blipFill>
          <a:blip r:embed="rId3">
            <a:alphaModFix/>
          </a:blip>
          <a:stretch>
            <a:fillRect/>
          </a:stretch>
        </p:blipFill>
        <p:spPr>
          <a:xfrm>
            <a:off x="4796650" y="1724744"/>
            <a:ext cx="4122698" cy="1854386"/>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5" name="Shape 515"/>
        <p:cNvGrpSpPr/>
        <p:nvPr/>
      </p:nvGrpSpPr>
      <p:grpSpPr>
        <a:xfrm>
          <a:off x="0" y="0"/>
          <a:ext cx="0" cy="0"/>
          <a:chOff x="0" y="0"/>
          <a:chExt cx="0" cy="0"/>
        </a:xfrm>
      </p:grpSpPr>
      <p:sp>
        <p:nvSpPr>
          <p:cNvPr id="516" name="Google Shape;516;p74"/>
          <p:cNvSpPr txBox="1"/>
          <p:nvPr>
            <p:ph type="title"/>
          </p:nvPr>
        </p:nvSpPr>
        <p:spPr>
          <a:xfrm>
            <a:off x="265500" y="303500"/>
            <a:ext cx="4045200" cy="625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Example 7</a:t>
            </a:r>
            <a:endParaRPr sz="3000"/>
          </a:p>
        </p:txBody>
      </p:sp>
      <p:sp>
        <p:nvSpPr>
          <p:cNvPr id="517" name="Google Shape;517;p74"/>
          <p:cNvSpPr txBox="1"/>
          <p:nvPr>
            <p:ph idx="1" type="subTitle"/>
          </p:nvPr>
        </p:nvSpPr>
        <p:spPr>
          <a:xfrm>
            <a:off x="265500" y="929000"/>
            <a:ext cx="4045200" cy="36951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Looping - but with a link in and a link out.</a:t>
            </a:r>
            <a:endParaRPr sz="2400">
              <a:solidFill>
                <a:srgbClr val="000000"/>
              </a:solidFill>
              <a:highlight>
                <a:srgbClr val="FFFFFF"/>
              </a:highlight>
              <a:latin typeface="Arial"/>
              <a:ea typeface="Arial"/>
              <a:cs typeface="Arial"/>
              <a:sym typeface="Arial"/>
            </a:endParaRPr>
          </a:p>
        </p:txBody>
      </p:sp>
      <p:sp>
        <p:nvSpPr>
          <p:cNvPr id="518" name="Google Shape;518;p74"/>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t/>
            </a:r>
            <a:endParaRPr/>
          </a:p>
        </p:txBody>
      </p:sp>
      <p:pic>
        <p:nvPicPr>
          <p:cNvPr id="519" name="Google Shape;519;p74"/>
          <p:cNvPicPr preferRelativeResize="0"/>
          <p:nvPr/>
        </p:nvPicPr>
        <p:blipFill>
          <a:blip r:embed="rId3">
            <a:alphaModFix/>
          </a:blip>
          <a:stretch>
            <a:fillRect/>
          </a:stretch>
        </p:blipFill>
        <p:spPr>
          <a:xfrm>
            <a:off x="4796650" y="1859111"/>
            <a:ext cx="4122698" cy="1585653"/>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3" name="Shape 523"/>
        <p:cNvGrpSpPr/>
        <p:nvPr/>
      </p:nvGrpSpPr>
      <p:grpSpPr>
        <a:xfrm>
          <a:off x="0" y="0"/>
          <a:ext cx="0" cy="0"/>
          <a:chOff x="0" y="0"/>
          <a:chExt cx="0" cy="0"/>
        </a:xfrm>
      </p:grpSpPr>
      <p:sp>
        <p:nvSpPr>
          <p:cNvPr id="524" name="Google Shape;524;p75"/>
          <p:cNvSpPr txBox="1"/>
          <p:nvPr>
            <p:ph type="title"/>
          </p:nvPr>
        </p:nvSpPr>
        <p:spPr>
          <a:xfrm>
            <a:off x="265500" y="303500"/>
            <a:ext cx="4045200" cy="625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Example 7</a:t>
            </a:r>
            <a:endParaRPr sz="3000"/>
          </a:p>
        </p:txBody>
      </p:sp>
      <p:sp>
        <p:nvSpPr>
          <p:cNvPr id="525" name="Google Shape;525;p75"/>
          <p:cNvSpPr txBox="1"/>
          <p:nvPr>
            <p:ph idx="1" type="subTitle"/>
          </p:nvPr>
        </p:nvSpPr>
        <p:spPr>
          <a:xfrm>
            <a:off x="265500" y="929000"/>
            <a:ext cx="4045200" cy="36951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PR of home page has gone up a little.</a:t>
            </a:r>
            <a:endParaRPr sz="2400">
              <a:solidFill>
                <a:srgbClr val="000000"/>
              </a:solidFill>
              <a:highlight>
                <a:srgbClr val="FFFFFF"/>
              </a:highlight>
              <a:latin typeface="Arial"/>
              <a:ea typeface="Arial"/>
              <a:cs typeface="Arial"/>
              <a:sym typeface="Arial"/>
            </a:endParaRPr>
          </a:p>
          <a:p>
            <a:pPr indent="-381000" lvl="0" marL="457200" rtl="0" algn="l">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But what about “More” page?</a:t>
            </a:r>
            <a:endParaRPr sz="2400">
              <a:solidFill>
                <a:srgbClr val="000000"/>
              </a:solidFill>
              <a:highlight>
                <a:srgbClr val="FFFFFF"/>
              </a:highlight>
              <a:latin typeface="Arial"/>
              <a:ea typeface="Arial"/>
              <a:cs typeface="Arial"/>
              <a:sym typeface="Arial"/>
            </a:endParaRPr>
          </a:p>
        </p:txBody>
      </p:sp>
      <p:sp>
        <p:nvSpPr>
          <p:cNvPr id="526" name="Google Shape;526;p75"/>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t/>
            </a:r>
            <a:endParaRPr/>
          </a:p>
        </p:txBody>
      </p:sp>
      <p:pic>
        <p:nvPicPr>
          <p:cNvPr id="527" name="Google Shape;527;p75"/>
          <p:cNvPicPr preferRelativeResize="0"/>
          <p:nvPr/>
        </p:nvPicPr>
        <p:blipFill>
          <a:blip r:embed="rId3">
            <a:alphaModFix/>
          </a:blip>
          <a:stretch>
            <a:fillRect/>
          </a:stretch>
        </p:blipFill>
        <p:spPr>
          <a:xfrm>
            <a:off x="4796650" y="1859111"/>
            <a:ext cx="4122698" cy="1585653"/>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1" name="Shape 531"/>
        <p:cNvGrpSpPr/>
        <p:nvPr/>
      </p:nvGrpSpPr>
      <p:grpSpPr>
        <a:xfrm>
          <a:off x="0" y="0"/>
          <a:ext cx="0" cy="0"/>
          <a:chOff x="0" y="0"/>
          <a:chExt cx="0" cy="0"/>
        </a:xfrm>
      </p:grpSpPr>
      <p:sp>
        <p:nvSpPr>
          <p:cNvPr id="532" name="Google Shape;532;p76"/>
          <p:cNvSpPr txBox="1"/>
          <p:nvPr>
            <p:ph type="title"/>
          </p:nvPr>
        </p:nvSpPr>
        <p:spPr>
          <a:xfrm>
            <a:off x="265500" y="303500"/>
            <a:ext cx="4045200" cy="625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Example 7</a:t>
            </a:r>
            <a:endParaRPr sz="3000"/>
          </a:p>
        </p:txBody>
      </p:sp>
      <p:sp>
        <p:nvSpPr>
          <p:cNvPr id="533" name="Google Shape;533;p76"/>
          <p:cNvSpPr txBox="1"/>
          <p:nvPr>
            <p:ph idx="1" type="subTitle"/>
          </p:nvPr>
        </p:nvSpPr>
        <p:spPr>
          <a:xfrm>
            <a:off x="265500" y="929000"/>
            <a:ext cx="4045200" cy="41289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PR of home page has gone up a little.</a:t>
            </a:r>
            <a:endParaRPr sz="2400">
              <a:solidFill>
                <a:srgbClr val="000000"/>
              </a:solidFill>
              <a:highlight>
                <a:srgbClr val="FFFFFF"/>
              </a:highlight>
              <a:latin typeface="Arial"/>
              <a:ea typeface="Arial"/>
              <a:cs typeface="Arial"/>
              <a:sym typeface="Arial"/>
            </a:endParaRPr>
          </a:p>
          <a:p>
            <a:pPr indent="-381000" lvl="0" marL="457200" rtl="0" algn="l">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But what about “More” page?</a:t>
            </a:r>
            <a:endParaRPr sz="2400">
              <a:solidFill>
                <a:srgbClr val="000000"/>
              </a:solidFill>
              <a:highlight>
                <a:srgbClr val="FFFFFF"/>
              </a:highlight>
              <a:latin typeface="Arial"/>
              <a:ea typeface="Arial"/>
              <a:cs typeface="Arial"/>
              <a:sym typeface="Arial"/>
            </a:endParaRPr>
          </a:p>
          <a:p>
            <a:pPr indent="-381000" lvl="0" marL="457200" rtl="0" algn="l">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The vote of the “Product” page has been split evenly between it and the external site B.</a:t>
            </a:r>
            <a:endParaRPr sz="2400">
              <a:solidFill>
                <a:srgbClr val="000000"/>
              </a:solidFill>
              <a:highlight>
                <a:srgbClr val="FFFFFF"/>
              </a:highlight>
              <a:latin typeface="Arial"/>
              <a:ea typeface="Arial"/>
              <a:cs typeface="Arial"/>
              <a:sym typeface="Arial"/>
            </a:endParaRPr>
          </a:p>
          <a:p>
            <a:pPr indent="-381000" lvl="0" marL="457200" rtl="0" algn="l">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Not good for us.</a:t>
            </a:r>
            <a:endParaRPr sz="2400">
              <a:solidFill>
                <a:srgbClr val="000000"/>
              </a:solidFill>
              <a:highlight>
                <a:srgbClr val="FFFFFF"/>
              </a:highlight>
              <a:latin typeface="Arial"/>
              <a:ea typeface="Arial"/>
              <a:cs typeface="Arial"/>
              <a:sym typeface="Arial"/>
            </a:endParaRPr>
          </a:p>
        </p:txBody>
      </p:sp>
      <p:sp>
        <p:nvSpPr>
          <p:cNvPr id="534" name="Google Shape;534;p76"/>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t/>
            </a:r>
            <a:endParaRPr/>
          </a:p>
        </p:txBody>
      </p:sp>
      <p:pic>
        <p:nvPicPr>
          <p:cNvPr id="535" name="Google Shape;535;p76"/>
          <p:cNvPicPr preferRelativeResize="0"/>
          <p:nvPr/>
        </p:nvPicPr>
        <p:blipFill>
          <a:blip r:embed="rId3">
            <a:alphaModFix/>
          </a:blip>
          <a:stretch>
            <a:fillRect/>
          </a:stretch>
        </p:blipFill>
        <p:spPr>
          <a:xfrm>
            <a:off x="4796650" y="1859111"/>
            <a:ext cx="4122698" cy="1585653"/>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9" name="Shape 539"/>
        <p:cNvGrpSpPr/>
        <p:nvPr/>
      </p:nvGrpSpPr>
      <p:grpSpPr>
        <a:xfrm>
          <a:off x="0" y="0"/>
          <a:ext cx="0" cy="0"/>
          <a:chOff x="0" y="0"/>
          <a:chExt cx="0" cy="0"/>
        </a:xfrm>
      </p:grpSpPr>
      <p:sp>
        <p:nvSpPr>
          <p:cNvPr id="540" name="Google Shape;540;p77"/>
          <p:cNvSpPr txBox="1"/>
          <p:nvPr>
            <p:ph type="title"/>
          </p:nvPr>
        </p:nvSpPr>
        <p:spPr>
          <a:xfrm>
            <a:off x="265500" y="303500"/>
            <a:ext cx="4045200" cy="625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Example 8</a:t>
            </a:r>
            <a:endParaRPr sz="3000"/>
          </a:p>
        </p:txBody>
      </p:sp>
      <p:sp>
        <p:nvSpPr>
          <p:cNvPr id="541" name="Google Shape;541;p77"/>
          <p:cNvSpPr txBox="1"/>
          <p:nvPr>
            <p:ph idx="1" type="subTitle"/>
          </p:nvPr>
        </p:nvSpPr>
        <p:spPr>
          <a:xfrm>
            <a:off x="265500" y="929000"/>
            <a:ext cx="4045200" cy="41289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Fully meshed – but with a link in and a link out.</a:t>
            </a:r>
            <a:endParaRPr sz="2400">
              <a:solidFill>
                <a:srgbClr val="000000"/>
              </a:solidFill>
              <a:highlight>
                <a:srgbClr val="FFFFFF"/>
              </a:highlight>
              <a:latin typeface="Arial"/>
              <a:ea typeface="Arial"/>
              <a:cs typeface="Arial"/>
              <a:sym typeface="Arial"/>
            </a:endParaRPr>
          </a:p>
        </p:txBody>
      </p:sp>
      <p:sp>
        <p:nvSpPr>
          <p:cNvPr id="542" name="Google Shape;542;p77"/>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t/>
            </a:r>
            <a:endParaRPr/>
          </a:p>
        </p:txBody>
      </p:sp>
      <p:pic>
        <p:nvPicPr>
          <p:cNvPr id="543" name="Google Shape;543;p77"/>
          <p:cNvPicPr preferRelativeResize="0"/>
          <p:nvPr/>
        </p:nvPicPr>
        <p:blipFill rotWithShape="1">
          <a:blip r:embed="rId3">
            <a:alphaModFix/>
          </a:blip>
          <a:srcRect b="612" l="0" r="0" t="602"/>
          <a:stretch/>
        </p:blipFill>
        <p:spPr>
          <a:xfrm>
            <a:off x="4796650" y="1859111"/>
            <a:ext cx="4122698" cy="1585653"/>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7" name="Shape 547"/>
        <p:cNvGrpSpPr/>
        <p:nvPr/>
      </p:nvGrpSpPr>
      <p:grpSpPr>
        <a:xfrm>
          <a:off x="0" y="0"/>
          <a:ext cx="0" cy="0"/>
          <a:chOff x="0" y="0"/>
          <a:chExt cx="0" cy="0"/>
        </a:xfrm>
      </p:grpSpPr>
      <p:sp>
        <p:nvSpPr>
          <p:cNvPr id="548" name="Google Shape;548;p78"/>
          <p:cNvSpPr txBox="1"/>
          <p:nvPr>
            <p:ph type="title"/>
          </p:nvPr>
        </p:nvSpPr>
        <p:spPr>
          <a:xfrm>
            <a:off x="265500" y="303500"/>
            <a:ext cx="4045200" cy="625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Example 8</a:t>
            </a:r>
            <a:endParaRPr sz="3000"/>
          </a:p>
        </p:txBody>
      </p:sp>
      <p:sp>
        <p:nvSpPr>
          <p:cNvPr id="549" name="Google Shape;549;p78"/>
          <p:cNvSpPr txBox="1"/>
          <p:nvPr>
            <p:ph idx="1" type="subTitle"/>
          </p:nvPr>
        </p:nvSpPr>
        <p:spPr>
          <a:xfrm>
            <a:off x="265500" y="929000"/>
            <a:ext cx="4045200" cy="41289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The “More” page is still getting less share of the vote than in example 5.</a:t>
            </a:r>
            <a:endParaRPr sz="2400">
              <a:solidFill>
                <a:srgbClr val="000000"/>
              </a:solidFill>
              <a:highlight>
                <a:srgbClr val="FFFFFF"/>
              </a:highlight>
              <a:latin typeface="Arial"/>
              <a:ea typeface="Arial"/>
              <a:cs typeface="Arial"/>
              <a:sym typeface="Arial"/>
            </a:endParaRPr>
          </a:p>
          <a:p>
            <a:pPr indent="-381000" lvl="0" marL="457200" rtl="0" algn="l">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But now the “Product” page has kept three quarters of its vote within our site.</a:t>
            </a:r>
            <a:endParaRPr sz="2400">
              <a:solidFill>
                <a:srgbClr val="000000"/>
              </a:solidFill>
              <a:highlight>
                <a:srgbClr val="FFFFFF"/>
              </a:highlight>
              <a:latin typeface="Arial"/>
              <a:ea typeface="Arial"/>
              <a:cs typeface="Arial"/>
              <a:sym typeface="Arial"/>
            </a:endParaRPr>
          </a:p>
        </p:txBody>
      </p:sp>
      <p:sp>
        <p:nvSpPr>
          <p:cNvPr id="550" name="Google Shape;550;p78"/>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t/>
            </a:r>
            <a:endParaRPr/>
          </a:p>
        </p:txBody>
      </p:sp>
      <p:pic>
        <p:nvPicPr>
          <p:cNvPr id="551" name="Google Shape;551;p78"/>
          <p:cNvPicPr preferRelativeResize="0"/>
          <p:nvPr/>
        </p:nvPicPr>
        <p:blipFill rotWithShape="1">
          <a:blip r:embed="rId3">
            <a:alphaModFix/>
          </a:blip>
          <a:srcRect b="612" l="0" r="0" t="602"/>
          <a:stretch/>
        </p:blipFill>
        <p:spPr>
          <a:xfrm>
            <a:off x="4796650" y="1859111"/>
            <a:ext cx="4122698" cy="1585653"/>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5" name="Shape 555"/>
        <p:cNvGrpSpPr/>
        <p:nvPr/>
      </p:nvGrpSpPr>
      <p:grpSpPr>
        <a:xfrm>
          <a:off x="0" y="0"/>
          <a:ext cx="0" cy="0"/>
          <a:chOff x="0" y="0"/>
          <a:chExt cx="0" cy="0"/>
        </a:xfrm>
      </p:grpSpPr>
      <p:sp>
        <p:nvSpPr>
          <p:cNvPr id="556" name="Google Shape;556;p79"/>
          <p:cNvSpPr txBox="1"/>
          <p:nvPr>
            <p:ph type="title"/>
          </p:nvPr>
        </p:nvSpPr>
        <p:spPr>
          <a:xfrm>
            <a:off x="311700" y="265200"/>
            <a:ext cx="8520600" cy="2430000"/>
          </a:xfrm>
          <a:prstGeom prst="rect">
            <a:avLst/>
          </a:prstGeom>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SzPts val="2400"/>
              <a:buFont typeface="Arial"/>
              <a:buChar char="❖"/>
            </a:pPr>
            <a:r>
              <a:rPr b="1" lang="en">
                <a:highlight>
                  <a:srgbClr val="FFFFFF"/>
                </a:highlight>
                <a:latin typeface="Arial"/>
                <a:ea typeface="Arial"/>
                <a:cs typeface="Arial"/>
                <a:sym typeface="Arial"/>
              </a:rPr>
              <a:t>Observation</a:t>
            </a:r>
            <a:endParaRPr b="1">
              <a:highlight>
                <a:srgbClr val="FFFFFF"/>
              </a:highlight>
              <a:latin typeface="Arial"/>
              <a:ea typeface="Arial"/>
              <a:cs typeface="Arial"/>
              <a:sym typeface="Arial"/>
            </a:endParaRPr>
          </a:p>
          <a:p>
            <a:pPr indent="-381000" lvl="0" marL="457200" rtl="0" algn="l">
              <a:lnSpc>
                <a:spcPct val="115000"/>
              </a:lnSpc>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Increasing the internal links in your site can minimise the damage to your PR when you give away votes by linking to external sites.</a:t>
            </a:r>
            <a:endParaRPr sz="2400"/>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0" name="Shape 560"/>
        <p:cNvGrpSpPr/>
        <p:nvPr/>
      </p:nvGrpSpPr>
      <p:grpSpPr>
        <a:xfrm>
          <a:off x="0" y="0"/>
          <a:ext cx="0" cy="0"/>
          <a:chOff x="0" y="0"/>
          <a:chExt cx="0" cy="0"/>
        </a:xfrm>
      </p:grpSpPr>
      <p:sp>
        <p:nvSpPr>
          <p:cNvPr id="561" name="Google Shape;561;p80"/>
          <p:cNvSpPr txBox="1"/>
          <p:nvPr>
            <p:ph type="title"/>
          </p:nvPr>
        </p:nvSpPr>
        <p:spPr>
          <a:xfrm>
            <a:off x="311700" y="265200"/>
            <a:ext cx="8520600" cy="4735200"/>
          </a:xfrm>
          <a:prstGeom prst="rect">
            <a:avLst/>
          </a:prstGeom>
        </p:spPr>
        <p:txBody>
          <a:bodyPr anchorCtr="0" anchor="t" bIns="91425" lIns="91425" spcFirstLastPara="1" rIns="91425" wrap="square" tIns="91425">
            <a:noAutofit/>
          </a:bodyPr>
          <a:lstStyle/>
          <a:p>
            <a:pPr indent="-419100" lvl="0" marL="457200" rtl="0" algn="l">
              <a:lnSpc>
                <a:spcPct val="115000"/>
              </a:lnSpc>
              <a:spcBef>
                <a:spcPts val="0"/>
              </a:spcBef>
              <a:spcAft>
                <a:spcPts val="0"/>
              </a:spcAft>
              <a:buSzPts val="3000"/>
              <a:buFont typeface="Arial"/>
              <a:buChar char="❖"/>
            </a:pPr>
            <a:r>
              <a:rPr b="1" lang="en">
                <a:highlight>
                  <a:srgbClr val="FFFFFF"/>
                </a:highlight>
                <a:latin typeface="Arial"/>
                <a:ea typeface="Arial"/>
                <a:cs typeface="Arial"/>
                <a:sym typeface="Arial"/>
              </a:rPr>
              <a:t>Principle:</a:t>
            </a:r>
            <a:r>
              <a:rPr b="1" lang="en" sz="2400">
                <a:solidFill>
                  <a:srgbClr val="000000"/>
                </a:solidFill>
                <a:highlight>
                  <a:srgbClr val="FFFFFF"/>
                </a:highlight>
                <a:latin typeface="Arial"/>
                <a:ea typeface="Arial"/>
                <a:cs typeface="Arial"/>
                <a:sym typeface="Arial"/>
              </a:rPr>
              <a:t> </a:t>
            </a:r>
            <a:endParaRPr b="1" sz="2400">
              <a:solidFill>
                <a:srgbClr val="000000"/>
              </a:solidFill>
              <a:highlight>
                <a:srgbClr val="FFFFFF"/>
              </a:highlight>
              <a:latin typeface="Arial"/>
              <a:ea typeface="Arial"/>
              <a:cs typeface="Arial"/>
              <a:sym typeface="Arial"/>
            </a:endParaRPr>
          </a:p>
          <a:p>
            <a:pPr indent="-381000" lvl="0" marL="457200" rtl="0" algn="l">
              <a:lnSpc>
                <a:spcPct val="115000"/>
              </a:lnSpc>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If a particular page is highly important – use a hierarchical structure with the important page at the “top”.</a:t>
            </a:r>
            <a:endParaRPr sz="2400">
              <a:solidFill>
                <a:srgbClr val="000000"/>
              </a:solidFill>
              <a:highlight>
                <a:srgbClr val="FFFFFF"/>
              </a:highlight>
              <a:latin typeface="Arial"/>
              <a:ea typeface="Arial"/>
              <a:cs typeface="Arial"/>
              <a:sym typeface="Arial"/>
            </a:endParaRPr>
          </a:p>
          <a:p>
            <a:pPr indent="0" lvl="0" marL="457200" rtl="0" algn="l">
              <a:lnSpc>
                <a:spcPct val="115000"/>
              </a:lnSpc>
              <a:spcBef>
                <a:spcPts val="1600"/>
              </a:spcBef>
              <a:spcAft>
                <a:spcPts val="1600"/>
              </a:spcAft>
              <a:buNone/>
            </a:pPr>
            <a:r>
              <a:t/>
            </a:r>
            <a:endParaRPr sz="2400">
              <a:solidFill>
                <a:srgbClr val="000000"/>
              </a:solidFill>
              <a:highlight>
                <a:srgbClr val="FFFFFF"/>
              </a:highlight>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5" name="Shape 565"/>
        <p:cNvGrpSpPr/>
        <p:nvPr/>
      </p:nvGrpSpPr>
      <p:grpSpPr>
        <a:xfrm>
          <a:off x="0" y="0"/>
          <a:ext cx="0" cy="0"/>
          <a:chOff x="0" y="0"/>
          <a:chExt cx="0" cy="0"/>
        </a:xfrm>
      </p:grpSpPr>
      <p:sp>
        <p:nvSpPr>
          <p:cNvPr id="566" name="Google Shape;566;p81"/>
          <p:cNvSpPr txBox="1"/>
          <p:nvPr>
            <p:ph type="title"/>
          </p:nvPr>
        </p:nvSpPr>
        <p:spPr>
          <a:xfrm>
            <a:off x="311700" y="265200"/>
            <a:ext cx="8520600" cy="4735200"/>
          </a:xfrm>
          <a:prstGeom prst="rect">
            <a:avLst/>
          </a:prstGeom>
        </p:spPr>
        <p:txBody>
          <a:bodyPr anchorCtr="0" anchor="t" bIns="91425" lIns="91425" spcFirstLastPara="1" rIns="91425" wrap="square" tIns="91425">
            <a:noAutofit/>
          </a:bodyPr>
          <a:lstStyle/>
          <a:p>
            <a:pPr indent="-419100" lvl="0" marL="457200" rtl="0" algn="l">
              <a:lnSpc>
                <a:spcPct val="115000"/>
              </a:lnSpc>
              <a:spcBef>
                <a:spcPts val="0"/>
              </a:spcBef>
              <a:spcAft>
                <a:spcPts val="0"/>
              </a:spcAft>
              <a:buSzPts val="3000"/>
              <a:buFont typeface="Arial"/>
              <a:buChar char="❖"/>
            </a:pPr>
            <a:r>
              <a:rPr b="1" lang="en">
                <a:highlight>
                  <a:srgbClr val="FFFFFF"/>
                </a:highlight>
                <a:latin typeface="Arial"/>
                <a:ea typeface="Arial"/>
                <a:cs typeface="Arial"/>
                <a:sym typeface="Arial"/>
              </a:rPr>
              <a:t>Principle:</a:t>
            </a:r>
            <a:r>
              <a:rPr b="1" lang="en" sz="2400">
                <a:solidFill>
                  <a:srgbClr val="000000"/>
                </a:solidFill>
                <a:highlight>
                  <a:srgbClr val="FFFFFF"/>
                </a:highlight>
                <a:latin typeface="Arial"/>
                <a:ea typeface="Arial"/>
                <a:cs typeface="Arial"/>
                <a:sym typeface="Arial"/>
              </a:rPr>
              <a:t> </a:t>
            </a:r>
            <a:endParaRPr b="1" sz="2400">
              <a:solidFill>
                <a:srgbClr val="000000"/>
              </a:solidFill>
              <a:highlight>
                <a:srgbClr val="FFFFFF"/>
              </a:highlight>
              <a:latin typeface="Arial"/>
              <a:ea typeface="Arial"/>
              <a:cs typeface="Arial"/>
              <a:sym typeface="Arial"/>
            </a:endParaRPr>
          </a:p>
          <a:p>
            <a:pPr indent="-381000" lvl="0" marL="457200" rtl="0" algn="l">
              <a:lnSpc>
                <a:spcPct val="115000"/>
              </a:lnSpc>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If a particular page is highly important – use a hierarchical structure with the important page at the “top”.</a:t>
            </a:r>
            <a:endParaRPr sz="2400">
              <a:solidFill>
                <a:srgbClr val="000000"/>
              </a:solidFill>
              <a:highlight>
                <a:srgbClr val="FFFFFF"/>
              </a:highlight>
              <a:latin typeface="Arial"/>
              <a:ea typeface="Arial"/>
              <a:cs typeface="Arial"/>
              <a:sym typeface="Arial"/>
            </a:endParaRPr>
          </a:p>
          <a:p>
            <a:pPr indent="-381000" lvl="0" marL="457200" rtl="0" algn="l">
              <a:lnSpc>
                <a:spcPct val="115000"/>
              </a:lnSpc>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Where a group of pages may contain outward links – increase the number of internal links to retain as much PR as possible.</a:t>
            </a:r>
            <a:endParaRPr sz="2400">
              <a:solidFill>
                <a:srgbClr val="000000"/>
              </a:solidFill>
              <a:highlight>
                <a:srgbClr val="FFFFFF"/>
              </a:highlight>
              <a:latin typeface="Arial"/>
              <a:ea typeface="Arial"/>
              <a:cs typeface="Arial"/>
              <a:sym typeface="Arial"/>
            </a:endParaRPr>
          </a:p>
          <a:p>
            <a:pPr indent="0" lvl="0" marL="457200" rtl="0" algn="l">
              <a:lnSpc>
                <a:spcPct val="115000"/>
              </a:lnSpc>
              <a:spcBef>
                <a:spcPts val="1600"/>
              </a:spcBef>
              <a:spcAft>
                <a:spcPts val="1600"/>
              </a:spcAft>
              <a:buNone/>
            </a:pPr>
            <a:r>
              <a:t/>
            </a:r>
            <a:endParaRPr sz="2400">
              <a:solidFill>
                <a:srgbClr val="000000"/>
              </a:solidFill>
              <a:highlight>
                <a:srgbClr val="FFFFFF"/>
              </a:highlight>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0" name="Shape 570"/>
        <p:cNvGrpSpPr/>
        <p:nvPr/>
      </p:nvGrpSpPr>
      <p:grpSpPr>
        <a:xfrm>
          <a:off x="0" y="0"/>
          <a:ext cx="0" cy="0"/>
          <a:chOff x="0" y="0"/>
          <a:chExt cx="0" cy="0"/>
        </a:xfrm>
      </p:grpSpPr>
      <p:sp>
        <p:nvSpPr>
          <p:cNvPr id="571" name="Google Shape;571;p82"/>
          <p:cNvSpPr txBox="1"/>
          <p:nvPr>
            <p:ph type="title"/>
          </p:nvPr>
        </p:nvSpPr>
        <p:spPr>
          <a:xfrm>
            <a:off x="311700" y="265200"/>
            <a:ext cx="8520600" cy="4735200"/>
          </a:xfrm>
          <a:prstGeom prst="rect">
            <a:avLst/>
          </a:prstGeom>
        </p:spPr>
        <p:txBody>
          <a:bodyPr anchorCtr="0" anchor="t" bIns="91425" lIns="91425" spcFirstLastPara="1" rIns="91425" wrap="square" tIns="91425">
            <a:noAutofit/>
          </a:bodyPr>
          <a:lstStyle/>
          <a:p>
            <a:pPr indent="-419100" lvl="0" marL="457200" rtl="0" algn="l">
              <a:lnSpc>
                <a:spcPct val="115000"/>
              </a:lnSpc>
              <a:spcBef>
                <a:spcPts val="0"/>
              </a:spcBef>
              <a:spcAft>
                <a:spcPts val="0"/>
              </a:spcAft>
              <a:buSzPts val="3000"/>
              <a:buFont typeface="Arial"/>
              <a:buChar char="❖"/>
            </a:pPr>
            <a:r>
              <a:rPr b="1" lang="en">
                <a:highlight>
                  <a:srgbClr val="FFFFFF"/>
                </a:highlight>
                <a:latin typeface="Arial"/>
                <a:ea typeface="Arial"/>
                <a:cs typeface="Arial"/>
                <a:sym typeface="Arial"/>
              </a:rPr>
              <a:t>Principle:</a:t>
            </a:r>
            <a:r>
              <a:rPr b="1" lang="en" sz="2400">
                <a:solidFill>
                  <a:srgbClr val="000000"/>
                </a:solidFill>
                <a:highlight>
                  <a:srgbClr val="FFFFFF"/>
                </a:highlight>
                <a:latin typeface="Arial"/>
                <a:ea typeface="Arial"/>
                <a:cs typeface="Arial"/>
                <a:sym typeface="Arial"/>
              </a:rPr>
              <a:t> </a:t>
            </a:r>
            <a:endParaRPr b="1" sz="2400">
              <a:solidFill>
                <a:srgbClr val="000000"/>
              </a:solidFill>
              <a:highlight>
                <a:srgbClr val="FFFFFF"/>
              </a:highlight>
              <a:latin typeface="Arial"/>
              <a:ea typeface="Arial"/>
              <a:cs typeface="Arial"/>
              <a:sym typeface="Arial"/>
            </a:endParaRPr>
          </a:p>
          <a:p>
            <a:pPr indent="-381000" lvl="0" marL="457200" rtl="0" algn="l">
              <a:lnSpc>
                <a:spcPct val="115000"/>
              </a:lnSpc>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If a particular page is highly important – use a hierarchical structure with the important page at the “top”.</a:t>
            </a:r>
            <a:endParaRPr sz="2400">
              <a:solidFill>
                <a:srgbClr val="000000"/>
              </a:solidFill>
              <a:highlight>
                <a:srgbClr val="FFFFFF"/>
              </a:highlight>
              <a:latin typeface="Arial"/>
              <a:ea typeface="Arial"/>
              <a:cs typeface="Arial"/>
              <a:sym typeface="Arial"/>
            </a:endParaRPr>
          </a:p>
          <a:p>
            <a:pPr indent="-381000" lvl="0" marL="457200" rtl="0" algn="l">
              <a:lnSpc>
                <a:spcPct val="115000"/>
              </a:lnSpc>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Where a group of pages may contain outward links – increase the number of internal links to retain as much PR as possible.</a:t>
            </a:r>
            <a:endParaRPr sz="2400">
              <a:solidFill>
                <a:srgbClr val="000000"/>
              </a:solidFill>
              <a:highlight>
                <a:srgbClr val="FFFFFF"/>
              </a:highlight>
              <a:latin typeface="Arial"/>
              <a:ea typeface="Arial"/>
              <a:cs typeface="Arial"/>
              <a:sym typeface="Arial"/>
            </a:endParaRPr>
          </a:p>
          <a:p>
            <a:pPr indent="-381000" lvl="0" marL="457200" rtl="0" algn="l">
              <a:lnSpc>
                <a:spcPct val="115000"/>
              </a:lnSpc>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Where a group of pages do not contain outward links – the number of internal links in the site has </a:t>
            </a:r>
            <a:r>
              <a:rPr b="1" lang="en" sz="2400">
                <a:solidFill>
                  <a:srgbClr val="000000"/>
                </a:solidFill>
                <a:highlight>
                  <a:srgbClr val="FFFFFF"/>
                </a:highlight>
                <a:latin typeface="Arial"/>
                <a:ea typeface="Arial"/>
                <a:cs typeface="Arial"/>
                <a:sym typeface="Arial"/>
              </a:rPr>
              <a:t>no</a:t>
            </a:r>
            <a:r>
              <a:rPr lang="en" sz="2400">
                <a:solidFill>
                  <a:srgbClr val="000000"/>
                </a:solidFill>
                <a:highlight>
                  <a:srgbClr val="FFFFFF"/>
                </a:highlight>
                <a:latin typeface="Arial"/>
                <a:ea typeface="Arial"/>
                <a:cs typeface="Arial"/>
                <a:sym typeface="Arial"/>
              </a:rPr>
              <a:t> effect on the site’s average PR. You might as well use a link structure that gives the user the best navigational experience.</a:t>
            </a:r>
            <a:endParaRPr sz="2400">
              <a:solidFill>
                <a:srgbClr val="000000"/>
              </a:solidFill>
              <a:highlight>
                <a:srgbClr val="FFFFFF"/>
              </a:highlight>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Google Shape;152;p20"/>
          <p:cNvSpPr txBox="1"/>
          <p:nvPr>
            <p:ph type="title"/>
          </p:nvPr>
        </p:nvSpPr>
        <p:spPr>
          <a:xfrm>
            <a:off x="235500" y="483550"/>
            <a:ext cx="8520600" cy="3577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1828800" rtl="0" algn="l">
              <a:spcBef>
                <a:spcPts val="0"/>
              </a:spcBef>
              <a:spcAft>
                <a:spcPts val="0"/>
              </a:spcAft>
              <a:buNone/>
            </a:pPr>
            <a:r>
              <a:rPr lang="en" sz="4800"/>
              <a:t>Algorithm ahead….</a:t>
            </a:r>
            <a:endParaRPr sz="4800"/>
          </a:p>
          <a:p>
            <a:pPr indent="0" lvl="0" marL="0" rtl="0" algn="ctr">
              <a:spcBef>
                <a:spcPts val="0"/>
              </a:spcBef>
              <a:spcAft>
                <a:spcPts val="0"/>
              </a:spcAft>
              <a:buNone/>
            </a:pPr>
            <a:r>
              <a:t/>
            </a:r>
            <a:endParaRPr/>
          </a:p>
        </p:txBody>
      </p:sp>
      <p:pic>
        <p:nvPicPr>
          <p:cNvPr id="153" name="Google Shape;153;p20"/>
          <p:cNvPicPr preferRelativeResize="0"/>
          <p:nvPr/>
        </p:nvPicPr>
        <p:blipFill>
          <a:blip r:embed="rId3">
            <a:alphaModFix/>
          </a:blip>
          <a:stretch>
            <a:fillRect/>
          </a:stretch>
        </p:blipFill>
        <p:spPr>
          <a:xfrm>
            <a:off x="6411075" y="2534025"/>
            <a:ext cx="1842800" cy="245707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5" name="Shape 575"/>
        <p:cNvGrpSpPr/>
        <p:nvPr/>
      </p:nvGrpSpPr>
      <p:grpSpPr>
        <a:xfrm>
          <a:off x="0" y="0"/>
          <a:ext cx="0" cy="0"/>
          <a:chOff x="0" y="0"/>
          <a:chExt cx="0" cy="0"/>
        </a:xfrm>
      </p:grpSpPr>
      <p:sp>
        <p:nvSpPr>
          <p:cNvPr id="576" name="Google Shape;576;p83"/>
          <p:cNvSpPr txBox="1"/>
          <p:nvPr>
            <p:ph type="title"/>
          </p:nvPr>
        </p:nvSpPr>
        <p:spPr>
          <a:xfrm>
            <a:off x="265500" y="303500"/>
            <a:ext cx="4045200" cy="625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Example 9</a:t>
            </a:r>
            <a:endParaRPr sz="3000"/>
          </a:p>
        </p:txBody>
      </p:sp>
      <p:sp>
        <p:nvSpPr>
          <p:cNvPr id="577" name="Google Shape;577;p83"/>
          <p:cNvSpPr txBox="1"/>
          <p:nvPr>
            <p:ph idx="1" type="subTitle"/>
          </p:nvPr>
        </p:nvSpPr>
        <p:spPr>
          <a:xfrm>
            <a:off x="265500" y="929000"/>
            <a:ext cx="4045200" cy="41289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Lets try to fix our site to  concentrate the PR into the home page.</a:t>
            </a:r>
            <a:endParaRPr sz="2400">
              <a:solidFill>
                <a:srgbClr val="000000"/>
              </a:solidFill>
              <a:highlight>
                <a:srgbClr val="FFFFFF"/>
              </a:highlight>
              <a:latin typeface="Arial"/>
              <a:ea typeface="Arial"/>
              <a:cs typeface="Arial"/>
              <a:sym typeface="Arial"/>
            </a:endParaRPr>
          </a:p>
          <a:p>
            <a:pPr indent="-381000" lvl="0" marL="457200" rtl="0" algn="l">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That looks good, most of the links seem to be pointing up to page A so we should get a nice PR.</a:t>
            </a:r>
            <a:endParaRPr sz="2400">
              <a:solidFill>
                <a:srgbClr val="000000"/>
              </a:solidFill>
              <a:highlight>
                <a:srgbClr val="FFFFFF"/>
              </a:highlight>
              <a:latin typeface="Arial"/>
              <a:ea typeface="Arial"/>
              <a:cs typeface="Arial"/>
              <a:sym typeface="Arial"/>
            </a:endParaRPr>
          </a:p>
        </p:txBody>
      </p:sp>
      <p:sp>
        <p:nvSpPr>
          <p:cNvPr id="578" name="Google Shape;578;p83"/>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t/>
            </a:r>
            <a:endParaRPr/>
          </a:p>
        </p:txBody>
      </p:sp>
      <p:pic>
        <p:nvPicPr>
          <p:cNvPr id="579" name="Google Shape;579;p83"/>
          <p:cNvPicPr preferRelativeResize="0"/>
          <p:nvPr/>
        </p:nvPicPr>
        <p:blipFill>
          <a:blip r:embed="rId3">
            <a:alphaModFix/>
          </a:blip>
          <a:stretch>
            <a:fillRect/>
          </a:stretch>
        </p:blipFill>
        <p:spPr>
          <a:xfrm>
            <a:off x="4796650" y="1461330"/>
            <a:ext cx="4122699" cy="2381214"/>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3" name="Shape 583"/>
        <p:cNvGrpSpPr/>
        <p:nvPr/>
      </p:nvGrpSpPr>
      <p:grpSpPr>
        <a:xfrm>
          <a:off x="0" y="0"/>
          <a:ext cx="0" cy="0"/>
          <a:chOff x="0" y="0"/>
          <a:chExt cx="0" cy="0"/>
        </a:xfrm>
      </p:grpSpPr>
      <p:sp>
        <p:nvSpPr>
          <p:cNvPr id="584" name="Google Shape;584;p84"/>
          <p:cNvSpPr txBox="1"/>
          <p:nvPr>
            <p:ph type="title"/>
          </p:nvPr>
        </p:nvSpPr>
        <p:spPr>
          <a:xfrm>
            <a:off x="265500" y="303500"/>
            <a:ext cx="4045200" cy="625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Example 9</a:t>
            </a:r>
            <a:endParaRPr sz="3000"/>
          </a:p>
        </p:txBody>
      </p:sp>
      <p:sp>
        <p:nvSpPr>
          <p:cNvPr id="585" name="Google Shape;585;p84"/>
          <p:cNvSpPr txBox="1"/>
          <p:nvPr>
            <p:ph idx="1" type="subTitle"/>
          </p:nvPr>
        </p:nvSpPr>
        <p:spPr>
          <a:xfrm>
            <a:off x="265500" y="852800"/>
            <a:ext cx="4045200" cy="41289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That didn’t work at all well</a:t>
            </a:r>
            <a:r>
              <a:rPr lang="en" sz="2400">
                <a:solidFill>
                  <a:srgbClr val="000000"/>
                </a:solidFill>
                <a:highlight>
                  <a:srgbClr val="FFFFFF"/>
                </a:highlight>
                <a:latin typeface="Arial"/>
                <a:ea typeface="Arial"/>
                <a:cs typeface="Arial"/>
                <a:sym typeface="Arial"/>
              </a:rPr>
              <a:t>!</a:t>
            </a:r>
            <a:endParaRPr sz="2400">
              <a:solidFill>
                <a:srgbClr val="000000"/>
              </a:solidFill>
              <a:highlight>
                <a:srgbClr val="FFFFFF"/>
              </a:highlight>
              <a:latin typeface="Arial"/>
              <a:ea typeface="Arial"/>
              <a:cs typeface="Arial"/>
              <a:sym typeface="Arial"/>
            </a:endParaRPr>
          </a:p>
          <a:p>
            <a:pPr indent="-381000" lvl="0" marL="457200" rtl="0" algn="l">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What’s going on is that pages C and D have such weak incoming links that they’re no help to page A at all.</a:t>
            </a:r>
            <a:endParaRPr sz="2400">
              <a:solidFill>
                <a:srgbClr val="000000"/>
              </a:solidFill>
              <a:highlight>
                <a:srgbClr val="FFFFFF"/>
              </a:highlight>
              <a:latin typeface="Arial"/>
              <a:ea typeface="Arial"/>
              <a:cs typeface="Arial"/>
              <a:sym typeface="Arial"/>
            </a:endParaRPr>
          </a:p>
        </p:txBody>
      </p:sp>
      <p:sp>
        <p:nvSpPr>
          <p:cNvPr id="586" name="Google Shape;586;p84"/>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t/>
            </a:r>
            <a:endParaRPr/>
          </a:p>
        </p:txBody>
      </p:sp>
      <p:pic>
        <p:nvPicPr>
          <p:cNvPr id="587" name="Google Shape;587;p84"/>
          <p:cNvPicPr preferRelativeResize="0"/>
          <p:nvPr/>
        </p:nvPicPr>
        <p:blipFill rotWithShape="1">
          <a:blip r:embed="rId3">
            <a:alphaModFix/>
          </a:blip>
          <a:srcRect b="1114" l="0" r="0" t="1114"/>
          <a:stretch/>
        </p:blipFill>
        <p:spPr>
          <a:xfrm>
            <a:off x="4796650" y="1461330"/>
            <a:ext cx="4122698" cy="2381214"/>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1" name="Shape 591"/>
        <p:cNvGrpSpPr/>
        <p:nvPr/>
      </p:nvGrpSpPr>
      <p:grpSpPr>
        <a:xfrm>
          <a:off x="0" y="0"/>
          <a:ext cx="0" cy="0"/>
          <a:chOff x="0" y="0"/>
          <a:chExt cx="0" cy="0"/>
        </a:xfrm>
      </p:grpSpPr>
      <p:sp>
        <p:nvSpPr>
          <p:cNvPr id="592" name="Google Shape;592;p85"/>
          <p:cNvSpPr txBox="1"/>
          <p:nvPr>
            <p:ph type="title"/>
          </p:nvPr>
        </p:nvSpPr>
        <p:spPr>
          <a:xfrm>
            <a:off x="265500" y="303500"/>
            <a:ext cx="4045200" cy="625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Example 9</a:t>
            </a:r>
            <a:endParaRPr sz="3000"/>
          </a:p>
        </p:txBody>
      </p:sp>
      <p:sp>
        <p:nvSpPr>
          <p:cNvPr id="593" name="Google Shape;593;p85"/>
          <p:cNvSpPr txBox="1"/>
          <p:nvPr>
            <p:ph idx="1" type="subTitle"/>
          </p:nvPr>
        </p:nvSpPr>
        <p:spPr>
          <a:xfrm>
            <a:off x="265500" y="852800"/>
            <a:ext cx="4045200" cy="41289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A common web layout for long documentation is to split the document into many pages with a “Previous” and “Next” link on each plus a link back to the home page.</a:t>
            </a:r>
            <a:endParaRPr sz="2400">
              <a:solidFill>
                <a:srgbClr val="000000"/>
              </a:solidFill>
              <a:highlight>
                <a:srgbClr val="FFFFFF"/>
              </a:highlight>
              <a:latin typeface="Arial"/>
              <a:ea typeface="Arial"/>
              <a:cs typeface="Arial"/>
              <a:sym typeface="Arial"/>
            </a:endParaRPr>
          </a:p>
          <a:p>
            <a:pPr indent="-381000" lvl="0" marL="457200" rtl="0" algn="l">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The home page then only needs to point to the first page of the document.</a:t>
            </a:r>
            <a:endParaRPr sz="2400">
              <a:solidFill>
                <a:srgbClr val="000000"/>
              </a:solidFill>
              <a:highlight>
                <a:srgbClr val="FFFFFF"/>
              </a:highlight>
              <a:latin typeface="Arial"/>
              <a:ea typeface="Arial"/>
              <a:cs typeface="Arial"/>
              <a:sym typeface="Arial"/>
            </a:endParaRPr>
          </a:p>
        </p:txBody>
      </p:sp>
      <p:sp>
        <p:nvSpPr>
          <p:cNvPr id="594" name="Google Shape;594;p85"/>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t/>
            </a:r>
            <a:endParaRPr/>
          </a:p>
        </p:txBody>
      </p:sp>
      <p:pic>
        <p:nvPicPr>
          <p:cNvPr id="595" name="Google Shape;595;p85"/>
          <p:cNvPicPr preferRelativeResize="0"/>
          <p:nvPr/>
        </p:nvPicPr>
        <p:blipFill>
          <a:blip r:embed="rId3">
            <a:alphaModFix/>
          </a:blip>
          <a:stretch>
            <a:fillRect/>
          </a:stretch>
        </p:blipFill>
        <p:spPr>
          <a:xfrm>
            <a:off x="4796650" y="1376808"/>
            <a:ext cx="4122699" cy="2550259"/>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9" name="Shape 599"/>
        <p:cNvGrpSpPr/>
        <p:nvPr/>
      </p:nvGrpSpPr>
      <p:grpSpPr>
        <a:xfrm>
          <a:off x="0" y="0"/>
          <a:ext cx="0" cy="0"/>
          <a:chOff x="0" y="0"/>
          <a:chExt cx="0" cy="0"/>
        </a:xfrm>
      </p:grpSpPr>
      <p:sp>
        <p:nvSpPr>
          <p:cNvPr id="600" name="Google Shape;600;p86"/>
          <p:cNvSpPr txBox="1"/>
          <p:nvPr>
            <p:ph type="title"/>
          </p:nvPr>
        </p:nvSpPr>
        <p:spPr>
          <a:xfrm>
            <a:off x="265500" y="303500"/>
            <a:ext cx="4045200" cy="625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Example 9</a:t>
            </a:r>
            <a:endParaRPr sz="3000"/>
          </a:p>
        </p:txBody>
      </p:sp>
      <p:sp>
        <p:nvSpPr>
          <p:cNvPr id="601" name="Google Shape;601;p86"/>
          <p:cNvSpPr txBox="1"/>
          <p:nvPr>
            <p:ph idx="1" type="subTitle"/>
          </p:nvPr>
        </p:nvSpPr>
        <p:spPr>
          <a:xfrm>
            <a:off x="265500" y="852800"/>
            <a:ext cx="4045200" cy="41289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We can observe that the first page of the document has a higher PR than the Home Page!</a:t>
            </a:r>
            <a:endParaRPr sz="2400">
              <a:solidFill>
                <a:srgbClr val="000000"/>
              </a:solidFill>
              <a:highlight>
                <a:srgbClr val="FFFFFF"/>
              </a:highlight>
              <a:latin typeface="Arial"/>
              <a:ea typeface="Arial"/>
              <a:cs typeface="Arial"/>
              <a:sym typeface="Arial"/>
            </a:endParaRPr>
          </a:p>
          <a:p>
            <a:pPr indent="-381000" lvl="0" marL="457200" rtl="0" algn="l">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This is because page B is getting all the vote from page A, but page A is only getting fractions of pages B, C and D.</a:t>
            </a:r>
            <a:endParaRPr sz="2400">
              <a:solidFill>
                <a:srgbClr val="000000"/>
              </a:solidFill>
              <a:highlight>
                <a:srgbClr val="FFFFFF"/>
              </a:highlight>
              <a:latin typeface="Arial"/>
              <a:ea typeface="Arial"/>
              <a:cs typeface="Arial"/>
              <a:sym typeface="Arial"/>
            </a:endParaRPr>
          </a:p>
        </p:txBody>
      </p:sp>
      <p:sp>
        <p:nvSpPr>
          <p:cNvPr id="602" name="Google Shape;602;p86"/>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t/>
            </a:r>
            <a:endParaRPr/>
          </a:p>
        </p:txBody>
      </p:sp>
      <p:pic>
        <p:nvPicPr>
          <p:cNvPr id="603" name="Google Shape;603;p86"/>
          <p:cNvPicPr preferRelativeResize="0"/>
          <p:nvPr/>
        </p:nvPicPr>
        <p:blipFill>
          <a:blip r:embed="rId3">
            <a:alphaModFix/>
          </a:blip>
          <a:stretch>
            <a:fillRect/>
          </a:stretch>
        </p:blipFill>
        <p:spPr>
          <a:xfrm>
            <a:off x="4796650" y="1376808"/>
            <a:ext cx="4122699" cy="2550259"/>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7" name="Shape 607"/>
        <p:cNvGrpSpPr/>
        <p:nvPr/>
      </p:nvGrpSpPr>
      <p:grpSpPr>
        <a:xfrm>
          <a:off x="0" y="0"/>
          <a:ext cx="0" cy="0"/>
          <a:chOff x="0" y="0"/>
          <a:chExt cx="0" cy="0"/>
        </a:xfrm>
      </p:grpSpPr>
      <p:sp>
        <p:nvSpPr>
          <p:cNvPr id="608" name="Google Shape;608;p87"/>
          <p:cNvSpPr txBox="1"/>
          <p:nvPr>
            <p:ph type="title"/>
          </p:nvPr>
        </p:nvSpPr>
        <p:spPr>
          <a:xfrm>
            <a:off x="311700" y="265200"/>
            <a:ext cx="8520600" cy="4317300"/>
          </a:xfrm>
          <a:prstGeom prst="rect">
            <a:avLst/>
          </a:prstGeom>
        </p:spPr>
        <p:txBody>
          <a:bodyPr anchorCtr="0" anchor="t" bIns="91425" lIns="91425" spcFirstLastPara="1" rIns="91425" wrap="square" tIns="91425">
            <a:noAutofit/>
          </a:bodyPr>
          <a:lstStyle/>
          <a:p>
            <a:pPr indent="-419100" lvl="0" marL="457200" rtl="0" algn="l">
              <a:lnSpc>
                <a:spcPct val="115000"/>
              </a:lnSpc>
              <a:spcBef>
                <a:spcPts val="0"/>
              </a:spcBef>
              <a:spcAft>
                <a:spcPts val="0"/>
              </a:spcAft>
              <a:buSzPts val="3000"/>
              <a:buFont typeface="Arial"/>
              <a:buChar char="❖"/>
            </a:pPr>
            <a:r>
              <a:rPr b="1" lang="en">
                <a:highlight>
                  <a:srgbClr val="FFFFFF"/>
                </a:highlight>
                <a:latin typeface="Arial"/>
                <a:ea typeface="Arial"/>
                <a:cs typeface="Arial"/>
                <a:sym typeface="Arial"/>
              </a:rPr>
              <a:t>Principle</a:t>
            </a:r>
            <a:r>
              <a:rPr lang="en">
                <a:highlight>
                  <a:srgbClr val="FFFFFF"/>
                </a:highlight>
                <a:latin typeface="Arial"/>
                <a:ea typeface="Arial"/>
                <a:cs typeface="Arial"/>
                <a:sym typeface="Arial"/>
              </a:rPr>
              <a:t>:</a:t>
            </a:r>
            <a:r>
              <a:rPr lang="en" sz="2400">
                <a:highlight>
                  <a:srgbClr val="FFFFFF"/>
                </a:highlight>
                <a:latin typeface="Arial"/>
                <a:ea typeface="Arial"/>
                <a:cs typeface="Arial"/>
                <a:sym typeface="Arial"/>
              </a:rPr>
              <a:t> </a:t>
            </a:r>
            <a:endParaRPr sz="2400">
              <a:highlight>
                <a:srgbClr val="FFFFFF"/>
              </a:highlight>
              <a:latin typeface="Arial"/>
              <a:ea typeface="Arial"/>
              <a:cs typeface="Arial"/>
              <a:sym typeface="Arial"/>
            </a:endParaRPr>
          </a:p>
          <a:p>
            <a:pPr indent="-381000" lvl="0" marL="457200" rtl="0" algn="l">
              <a:lnSpc>
                <a:spcPct val="115000"/>
              </a:lnSpc>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In order to give users of your site a good experience, you may have to take a hit against your PR.</a:t>
            </a:r>
            <a:endParaRPr sz="2400">
              <a:solidFill>
                <a:srgbClr val="000000"/>
              </a:solidFill>
              <a:highlight>
                <a:srgbClr val="FFFFFF"/>
              </a:highlight>
              <a:latin typeface="Arial"/>
              <a:ea typeface="Arial"/>
              <a:cs typeface="Arial"/>
              <a:sym typeface="Arial"/>
            </a:endParaRPr>
          </a:p>
          <a:p>
            <a:pPr indent="-381000" lvl="0" marL="457200" rtl="0" algn="l">
              <a:lnSpc>
                <a:spcPct val="115000"/>
              </a:lnSpc>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If your site is a pleasure to use then lots of other webmasters will link to it and you’ll get back much more PR than you lost.</a:t>
            </a:r>
            <a:endParaRPr sz="2400">
              <a:solidFill>
                <a:srgbClr val="000000"/>
              </a:solidFill>
              <a:highlight>
                <a:srgbClr val="FFFFFF"/>
              </a:highlight>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2" name="Shape 612"/>
        <p:cNvGrpSpPr/>
        <p:nvPr/>
      </p:nvGrpSpPr>
      <p:grpSpPr>
        <a:xfrm>
          <a:off x="0" y="0"/>
          <a:ext cx="0" cy="0"/>
          <a:chOff x="0" y="0"/>
          <a:chExt cx="0" cy="0"/>
        </a:xfrm>
      </p:grpSpPr>
      <p:sp>
        <p:nvSpPr>
          <p:cNvPr id="613" name="Google Shape;613;p88"/>
          <p:cNvSpPr txBox="1"/>
          <p:nvPr>
            <p:ph type="title"/>
          </p:nvPr>
        </p:nvSpPr>
        <p:spPr>
          <a:xfrm>
            <a:off x="311700" y="265200"/>
            <a:ext cx="8520600" cy="43173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highlight>
                  <a:srgbClr val="FFFFFF"/>
                </a:highlight>
                <a:latin typeface="Arial"/>
                <a:ea typeface="Arial"/>
                <a:cs typeface="Arial"/>
                <a:sym typeface="Arial"/>
              </a:rPr>
              <a:t>How can we get high PR ?</a:t>
            </a:r>
            <a:endParaRPr b="1">
              <a:highlight>
                <a:srgbClr val="FFFFFF"/>
              </a:highlight>
              <a:latin typeface="Arial"/>
              <a:ea typeface="Arial"/>
              <a:cs typeface="Arial"/>
              <a:sym typeface="Arial"/>
            </a:endParaRPr>
          </a:p>
          <a:p>
            <a:pPr indent="-419100" lvl="0" marL="457200" rtl="0" algn="l">
              <a:lnSpc>
                <a:spcPct val="115000"/>
              </a:lnSpc>
              <a:spcBef>
                <a:spcPts val="1600"/>
              </a:spcBef>
              <a:spcAft>
                <a:spcPts val="0"/>
              </a:spcAft>
              <a:buClr>
                <a:srgbClr val="000000"/>
              </a:buClr>
              <a:buSzPts val="3000"/>
              <a:buFont typeface="Arial"/>
              <a:buChar char="➢"/>
            </a:pPr>
            <a:r>
              <a:rPr lang="en">
                <a:solidFill>
                  <a:srgbClr val="000000"/>
                </a:solidFill>
                <a:highlight>
                  <a:srgbClr val="FFFFFF"/>
                </a:highlight>
                <a:latin typeface="Arial"/>
                <a:ea typeface="Arial"/>
                <a:cs typeface="Arial"/>
                <a:sym typeface="Arial"/>
              </a:rPr>
              <a:t>The wrong and the right way</a:t>
            </a:r>
            <a:r>
              <a:rPr b="1" lang="en">
                <a:solidFill>
                  <a:srgbClr val="000000"/>
                </a:solidFill>
                <a:highlight>
                  <a:srgbClr val="FFFFFF"/>
                </a:highlight>
                <a:latin typeface="Arial"/>
                <a:ea typeface="Arial"/>
                <a:cs typeface="Arial"/>
                <a:sym typeface="Arial"/>
              </a:rPr>
              <a:t> </a:t>
            </a:r>
            <a:endParaRPr sz="2400">
              <a:solidFill>
                <a:srgbClr val="000000"/>
              </a:solidFill>
              <a:highlight>
                <a:srgbClr val="FFFFFF"/>
              </a:highlight>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7" name="Shape 617"/>
        <p:cNvGrpSpPr/>
        <p:nvPr/>
      </p:nvGrpSpPr>
      <p:grpSpPr>
        <a:xfrm>
          <a:off x="0" y="0"/>
          <a:ext cx="0" cy="0"/>
          <a:chOff x="0" y="0"/>
          <a:chExt cx="0" cy="0"/>
        </a:xfrm>
      </p:grpSpPr>
      <p:sp>
        <p:nvSpPr>
          <p:cNvPr id="618" name="Google Shape;618;p89"/>
          <p:cNvSpPr txBox="1"/>
          <p:nvPr>
            <p:ph type="title"/>
          </p:nvPr>
        </p:nvSpPr>
        <p:spPr>
          <a:xfrm>
            <a:off x="265500" y="303500"/>
            <a:ext cx="4045200" cy="625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The wrong way...</a:t>
            </a:r>
            <a:endParaRPr sz="3000"/>
          </a:p>
        </p:txBody>
      </p:sp>
      <p:sp>
        <p:nvSpPr>
          <p:cNvPr id="619" name="Google Shape;619;p89"/>
          <p:cNvSpPr txBox="1"/>
          <p:nvPr>
            <p:ph idx="1" type="subTitle"/>
          </p:nvPr>
        </p:nvSpPr>
        <p:spPr>
          <a:xfrm>
            <a:off x="265500" y="852800"/>
            <a:ext cx="4045200" cy="41289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Let’s see if we can get 1,000 pages pointing to our home page, but only have one link leaving it.</a:t>
            </a:r>
            <a:endParaRPr sz="2400">
              <a:solidFill>
                <a:srgbClr val="000000"/>
              </a:solidFill>
              <a:highlight>
                <a:srgbClr val="FFFFFF"/>
              </a:highlight>
              <a:latin typeface="Arial"/>
              <a:ea typeface="Arial"/>
              <a:cs typeface="Arial"/>
              <a:sym typeface="Arial"/>
            </a:endParaRPr>
          </a:p>
          <a:p>
            <a:pPr indent="-381000" lvl="0" marL="457200" rtl="0" algn="l">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What will happen?</a:t>
            </a:r>
            <a:endParaRPr sz="2400">
              <a:solidFill>
                <a:srgbClr val="000000"/>
              </a:solidFill>
              <a:highlight>
                <a:srgbClr val="FFFFFF"/>
              </a:highlight>
              <a:latin typeface="Arial"/>
              <a:ea typeface="Arial"/>
              <a:cs typeface="Arial"/>
              <a:sym typeface="Arial"/>
            </a:endParaRPr>
          </a:p>
        </p:txBody>
      </p:sp>
      <p:sp>
        <p:nvSpPr>
          <p:cNvPr id="620" name="Google Shape;620;p8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t/>
            </a:r>
            <a:endParaRPr/>
          </a:p>
        </p:txBody>
      </p:sp>
      <p:pic>
        <p:nvPicPr>
          <p:cNvPr id="621" name="Google Shape;621;p89"/>
          <p:cNvPicPr preferRelativeResize="0"/>
          <p:nvPr/>
        </p:nvPicPr>
        <p:blipFill rotWithShape="1">
          <a:blip r:embed="rId3">
            <a:alphaModFix/>
          </a:blip>
          <a:srcRect b="1248" l="0" r="0" t="1238"/>
          <a:stretch/>
        </p:blipFill>
        <p:spPr>
          <a:xfrm>
            <a:off x="4796650" y="1376808"/>
            <a:ext cx="4122699" cy="2550259"/>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5" name="Shape 625"/>
        <p:cNvGrpSpPr/>
        <p:nvPr/>
      </p:nvGrpSpPr>
      <p:grpSpPr>
        <a:xfrm>
          <a:off x="0" y="0"/>
          <a:ext cx="0" cy="0"/>
          <a:chOff x="0" y="0"/>
          <a:chExt cx="0" cy="0"/>
        </a:xfrm>
      </p:grpSpPr>
      <p:sp>
        <p:nvSpPr>
          <p:cNvPr id="626" name="Google Shape;626;p90"/>
          <p:cNvSpPr txBox="1"/>
          <p:nvPr>
            <p:ph type="title"/>
          </p:nvPr>
        </p:nvSpPr>
        <p:spPr>
          <a:xfrm>
            <a:off x="265500" y="303500"/>
            <a:ext cx="4045200" cy="625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The wrong way...</a:t>
            </a:r>
            <a:endParaRPr sz="3000"/>
          </a:p>
        </p:txBody>
      </p:sp>
      <p:sp>
        <p:nvSpPr>
          <p:cNvPr id="627" name="Google Shape;627;p90"/>
          <p:cNvSpPr txBox="1"/>
          <p:nvPr>
            <p:ph idx="1" type="subTitle"/>
          </p:nvPr>
        </p:nvSpPr>
        <p:spPr>
          <a:xfrm>
            <a:off x="265500" y="852800"/>
            <a:ext cx="4045200" cy="41289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PR of home page i.e. page A is 331.0 which is very high.</a:t>
            </a:r>
            <a:endParaRPr sz="2400">
              <a:solidFill>
                <a:srgbClr val="000000"/>
              </a:solidFill>
              <a:highlight>
                <a:srgbClr val="FFFFFF"/>
              </a:highlight>
              <a:latin typeface="Arial"/>
              <a:ea typeface="Arial"/>
              <a:cs typeface="Arial"/>
              <a:sym typeface="Arial"/>
            </a:endParaRPr>
          </a:p>
          <a:p>
            <a:pPr indent="-381000" lvl="0" marL="457200" rtl="0" algn="l">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These type of pages are spam pages having high PR. </a:t>
            </a:r>
            <a:endParaRPr sz="2400">
              <a:solidFill>
                <a:srgbClr val="000000"/>
              </a:solidFill>
              <a:highlight>
                <a:srgbClr val="FFFFFF"/>
              </a:highlight>
              <a:latin typeface="Arial"/>
              <a:ea typeface="Arial"/>
              <a:cs typeface="Arial"/>
              <a:sym typeface="Arial"/>
            </a:endParaRPr>
          </a:p>
          <a:p>
            <a:pPr indent="-381000" lvl="0" marL="457200" rtl="0" algn="l">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This is a technique used by some disreputable sites (mostly adult content sites). </a:t>
            </a:r>
            <a:endParaRPr sz="2400">
              <a:solidFill>
                <a:srgbClr val="000000"/>
              </a:solidFill>
              <a:highlight>
                <a:srgbClr val="FFFFFF"/>
              </a:highlight>
              <a:latin typeface="Arial"/>
              <a:ea typeface="Arial"/>
              <a:cs typeface="Arial"/>
              <a:sym typeface="Arial"/>
            </a:endParaRPr>
          </a:p>
        </p:txBody>
      </p:sp>
      <p:sp>
        <p:nvSpPr>
          <p:cNvPr id="628" name="Google Shape;628;p90"/>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t/>
            </a:r>
            <a:endParaRPr/>
          </a:p>
        </p:txBody>
      </p:sp>
      <p:pic>
        <p:nvPicPr>
          <p:cNvPr id="629" name="Google Shape;629;p90"/>
          <p:cNvPicPr preferRelativeResize="0"/>
          <p:nvPr/>
        </p:nvPicPr>
        <p:blipFill rotWithShape="1">
          <a:blip r:embed="rId3">
            <a:alphaModFix/>
          </a:blip>
          <a:srcRect b="1248" l="0" r="0" t="1238"/>
          <a:stretch/>
        </p:blipFill>
        <p:spPr>
          <a:xfrm>
            <a:off x="4796650" y="1376808"/>
            <a:ext cx="4122699" cy="2550259"/>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3" name="Shape 633"/>
        <p:cNvGrpSpPr/>
        <p:nvPr/>
      </p:nvGrpSpPr>
      <p:grpSpPr>
        <a:xfrm>
          <a:off x="0" y="0"/>
          <a:ext cx="0" cy="0"/>
          <a:chOff x="0" y="0"/>
          <a:chExt cx="0" cy="0"/>
        </a:xfrm>
      </p:grpSpPr>
      <p:sp>
        <p:nvSpPr>
          <p:cNvPr id="634" name="Google Shape;634;p91"/>
          <p:cNvSpPr txBox="1"/>
          <p:nvPr>
            <p:ph type="title"/>
          </p:nvPr>
        </p:nvSpPr>
        <p:spPr>
          <a:xfrm>
            <a:off x="311700" y="265200"/>
            <a:ext cx="8520600" cy="4317300"/>
          </a:xfrm>
          <a:prstGeom prst="rect">
            <a:avLst/>
          </a:prstGeom>
        </p:spPr>
        <p:txBody>
          <a:bodyPr anchorCtr="0" anchor="t" bIns="91425" lIns="91425" spcFirstLastPara="1" rIns="91425" wrap="square" tIns="91425">
            <a:noAutofit/>
          </a:bodyPr>
          <a:lstStyle/>
          <a:p>
            <a:pPr indent="-419100" lvl="0" marL="457200" rtl="0" algn="l">
              <a:lnSpc>
                <a:spcPct val="115000"/>
              </a:lnSpc>
              <a:spcBef>
                <a:spcPts val="0"/>
              </a:spcBef>
              <a:spcAft>
                <a:spcPts val="0"/>
              </a:spcAft>
              <a:buSzPts val="3000"/>
              <a:buFont typeface="Arial"/>
              <a:buChar char="❖"/>
            </a:pPr>
            <a:r>
              <a:rPr b="1" lang="en">
                <a:highlight>
                  <a:srgbClr val="FFFFFF"/>
                </a:highlight>
                <a:latin typeface="Arial"/>
                <a:ea typeface="Arial"/>
                <a:cs typeface="Arial"/>
                <a:sym typeface="Arial"/>
              </a:rPr>
              <a:t>Observation</a:t>
            </a:r>
            <a:r>
              <a:rPr lang="en">
                <a:highlight>
                  <a:srgbClr val="FFFFFF"/>
                </a:highlight>
                <a:latin typeface="Arial"/>
                <a:ea typeface="Arial"/>
                <a:cs typeface="Arial"/>
                <a:sym typeface="Arial"/>
              </a:rPr>
              <a:t>:</a:t>
            </a:r>
            <a:r>
              <a:rPr lang="en" sz="2400">
                <a:solidFill>
                  <a:srgbClr val="000000"/>
                </a:solidFill>
                <a:highlight>
                  <a:srgbClr val="FFFFFF"/>
                </a:highlight>
                <a:latin typeface="Arial"/>
                <a:ea typeface="Arial"/>
                <a:cs typeface="Arial"/>
                <a:sym typeface="Arial"/>
              </a:rPr>
              <a:t> </a:t>
            </a:r>
            <a:endParaRPr sz="2400">
              <a:solidFill>
                <a:srgbClr val="000000"/>
              </a:solidFill>
              <a:highlight>
                <a:srgbClr val="FFFFFF"/>
              </a:highlight>
              <a:latin typeface="Arial"/>
              <a:ea typeface="Arial"/>
              <a:cs typeface="Arial"/>
              <a:sym typeface="Arial"/>
            </a:endParaRPr>
          </a:p>
          <a:p>
            <a:pPr indent="-381000" lvl="0" marL="457200" rtl="0" algn="l">
              <a:lnSpc>
                <a:spcPct val="115000"/>
              </a:lnSpc>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It doesn’t matter how many pages you have in your site, your average PR will always be 1.0 at best. But a hierarchical layout can strongly concentrate votes, and therefore the PR, into the home page!</a:t>
            </a:r>
            <a:endParaRPr sz="2400">
              <a:solidFill>
                <a:srgbClr val="000000"/>
              </a:solidFill>
              <a:highlight>
                <a:srgbClr val="FFFFFF"/>
              </a:highlight>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8" name="Shape 638"/>
        <p:cNvGrpSpPr/>
        <p:nvPr/>
      </p:nvGrpSpPr>
      <p:grpSpPr>
        <a:xfrm>
          <a:off x="0" y="0"/>
          <a:ext cx="0" cy="0"/>
          <a:chOff x="0" y="0"/>
          <a:chExt cx="0" cy="0"/>
        </a:xfrm>
      </p:grpSpPr>
      <p:sp>
        <p:nvSpPr>
          <p:cNvPr id="639" name="Google Shape;639;p92"/>
          <p:cNvSpPr txBox="1"/>
          <p:nvPr>
            <p:ph type="title"/>
          </p:nvPr>
        </p:nvSpPr>
        <p:spPr>
          <a:xfrm>
            <a:off x="311700" y="265200"/>
            <a:ext cx="8520600" cy="43173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3600">
                <a:highlight>
                  <a:srgbClr val="FFFFFF"/>
                </a:highlight>
                <a:latin typeface="Arial"/>
                <a:ea typeface="Arial"/>
                <a:cs typeface="Arial"/>
                <a:sym typeface="Arial"/>
              </a:rPr>
              <a:t>The right way..</a:t>
            </a:r>
            <a:r>
              <a:rPr b="1" lang="en">
                <a:highlight>
                  <a:srgbClr val="FFFFFF"/>
                </a:highlight>
                <a:latin typeface="Arial"/>
                <a:ea typeface="Arial"/>
                <a:cs typeface="Arial"/>
                <a:sym typeface="Arial"/>
              </a:rPr>
              <a:t>.</a:t>
            </a:r>
            <a:r>
              <a:rPr lang="en" sz="2400">
                <a:highlight>
                  <a:srgbClr val="FFFFFF"/>
                </a:highlight>
                <a:latin typeface="Arial"/>
                <a:ea typeface="Arial"/>
                <a:cs typeface="Arial"/>
                <a:sym typeface="Arial"/>
              </a:rPr>
              <a:t> </a:t>
            </a:r>
            <a:endParaRPr sz="2400">
              <a:highlight>
                <a:srgbClr val="FFFFFF"/>
              </a:highlight>
              <a:latin typeface="Arial"/>
              <a:ea typeface="Arial"/>
              <a:cs typeface="Arial"/>
              <a:sym typeface="Arial"/>
            </a:endParaRPr>
          </a:p>
          <a:p>
            <a:pPr indent="-419100" lvl="0" marL="457200" rtl="0" algn="l">
              <a:lnSpc>
                <a:spcPct val="115000"/>
              </a:lnSpc>
              <a:spcBef>
                <a:spcPts val="1600"/>
              </a:spcBef>
              <a:spcAft>
                <a:spcPts val="0"/>
              </a:spcAft>
              <a:buClr>
                <a:srgbClr val="000000"/>
              </a:buClr>
              <a:buSzPts val="3000"/>
              <a:buFont typeface="Arial"/>
              <a:buChar char="➢"/>
            </a:pPr>
            <a:r>
              <a:rPr b="1" lang="en">
                <a:solidFill>
                  <a:srgbClr val="000000"/>
                </a:solidFill>
                <a:highlight>
                  <a:srgbClr val="FFFFFF"/>
                </a:highlight>
                <a:latin typeface="Arial"/>
                <a:ea typeface="Arial"/>
                <a:cs typeface="Arial"/>
                <a:sym typeface="Arial"/>
              </a:rPr>
              <a:t>Be a Mega-site</a:t>
            </a:r>
            <a:endParaRPr b="1">
              <a:solidFill>
                <a:srgbClr val="000000"/>
              </a:solidFill>
              <a:highlight>
                <a:srgbClr val="FFFFFF"/>
              </a:highlight>
              <a:latin typeface="Arial"/>
              <a:ea typeface="Arial"/>
              <a:cs typeface="Arial"/>
              <a:sym typeface="Arial"/>
            </a:endParaRPr>
          </a:p>
          <a:p>
            <a:pPr indent="0" lvl="0" marL="457200" rtl="0" algn="l">
              <a:lnSpc>
                <a:spcPct val="115000"/>
              </a:lnSpc>
              <a:spcBef>
                <a:spcPts val="1200"/>
              </a:spcBef>
              <a:spcAft>
                <a:spcPts val="0"/>
              </a:spcAft>
              <a:buNone/>
            </a:pPr>
            <a:r>
              <a:rPr lang="en" sz="2400">
                <a:solidFill>
                  <a:srgbClr val="000000"/>
                </a:solidFill>
                <a:highlight>
                  <a:srgbClr val="FFFFFF"/>
                </a:highlight>
                <a:latin typeface="Arial"/>
                <a:ea typeface="Arial"/>
                <a:cs typeface="Arial"/>
                <a:sym typeface="Arial"/>
              </a:rPr>
              <a:t>Eg </a:t>
            </a:r>
            <a:r>
              <a:rPr lang="en" sz="2400" u="sng">
                <a:solidFill>
                  <a:schemeClr val="hlink"/>
                </a:solidFill>
                <a:highlight>
                  <a:srgbClr val="FFFFFF"/>
                </a:highlight>
                <a:latin typeface="Arial"/>
                <a:ea typeface="Arial"/>
                <a:cs typeface="Arial"/>
                <a:sym typeface="Arial"/>
                <a:hlinkClick r:id="rId3"/>
              </a:rPr>
              <a:t>https://news.bbc.co.uk</a:t>
            </a:r>
            <a:endParaRPr sz="2400">
              <a:solidFill>
                <a:srgbClr val="000000"/>
              </a:solidFill>
              <a:highlight>
                <a:srgbClr val="FFFFFF"/>
              </a:highlight>
              <a:latin typeface="Arial"/>
              <a:ea typeface="Arial"/>
              <a:cs typeface="Arial"/>
              <a:sym typeface="Arial"/>
            </a:endParaRPr>
          </a:p>
          <a:p>
            <a:pPr indent="0" lvl="0" marL="457200" rtl="0" algn="l">
              <a:lnSpc>
                <a:spcPct val="115000"/>
              </a:lnSpc>
              <a:spcBef>
                <a:spcPts val="1200"/>
              </a:spcBef>
              <a:spcAft>
                <a:spcPts val="0"/>
              </a:spcAft>
              <a:buNone/>
            </a:pPr>
            <a:r>
              <a:rPr b="1" lang="en" sz="2400">
                <a:solidFill>
                  <a:srgbClr val="000000"/>
                </a:solidFill>
                <a:highlight>
                  <a:srgbClr val="FFFFFF"/>
                </a:highlight>
                <a:latin typeface="Arial"/>
                <a:ea typeface="Arial"/>
                <a:cs typeface="Arial"/>
                <a:sym typeface="Arial"/>
              </a:rPr>
              <a:t>Principle</a:t>
            </a:r>
            <a:r>
              <a:rPr lang="en" sz="2400">
                <a:solidFill>
                  <a:srgbClr val="000000"/>
                </a:solidFill>
                <a:highlight>
                  <a:srgbClr val="FFFFFF"/>
                </a:highlight>
                <a:latin typeface="Arial"/>
                <a:ea typeface="Arial"/>
                <a:cs typeface="Arial"/>
                <a:sym typeface="Arial"/>
              </a:rPr>
              <a:t>: Content Is King! There really is no substitute for lots of good content…</a:t>
            </a:r>
            <a:endParaRPr sz="2400">
              <a:solidFill>
                <a:srgbClr val="000000"/>
              </a:solidFill>
              <a:highlight>
                <a:srgbClr val="FFFFFF"/>
              </a:highlight>
              <a:latin typeface="Arial"/>
              <a:ea typeface="Arial"/>
              <a:cs typeface="Arial"/>
              <a:sym typeface="Arial"/>
            </a:endParaRPr>
          </a:p>
          <a:p>
            <a:pPr indent="0" lvl="0" marL="457200" rtl="0" algn="l">
              <a:lnSpc>
                <a:spcPct val="115000"/>
              </a:lnSpc>
              <a:spcBef>
                <a:spcPts val="1200"/>
              </a:spcBef>
              <a:spcAft>
                <a:spcPts val="1200"/>
              </a:spcAft>
              <a:buNone/>
            </a:pPr>
            <a:r>
              <a:t/>
            </a:r>
            <a:endParaRPr b="1">
              <a:solidFill>
                <a:srgbClr val="000000"/>
              </a:solidFill>
              <a:highlight>
                <a:srgbClr val="FFFFFF"/>
              </a:highlight>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id="158" name="Google Shape;158;p21"/>
          <p:cNvSpPr txBox="1"/>
          <p:nvPr/>
        </p:nvSpPr>
        <p:spPr>
          <a:xfrm>
            <a:off x="476925" y="3081700"/>
            <a:ext cx="4578600" cy="118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Assume a small universe of four web pages: </a:t>
            </a:r>
            <a:r>
              <a:rPr b="1" lang="en" sz="1100"/>
              <a:t>A</a:t>
            </a:r>
            <a:r>
              <a:rPr lang="en" sz="1100"/>
              <a:t>, </a:t>
            </a:r>
            <a:r>
              <a:rPr b="1" lang="en" sz="1100"/>
              <a:t>B</a:t>
            </a:r>
            <a:r>
              <a:rPr lang="en" sz="1100"/>
              <a:t>, </a:t>
            </a:r>
            <a:r>
              <a:rPr b="1" lang="en" sz="1100"/>
              <a:t>C</a:t>
            </a:r>
            <a:r>
              <a:rPr lang="en" sz="1100"/>
              <a:t> and </a:t>
            </a:r>
            <a:r>
              <a:rPr b="1" lang="en" sz="1100"/>
              <a:t>D</a:t>
            </a:r>
            <a:r>
              <a:rPr lang="en" sz="1100"/>
              <a:t>.</a:t>
            </a:r>
            <a:endParaRPr sz="1100"/>
          </a:p>
          <a:p>
            <a:pPr indent="0" lvl="0" marL="0" rtl="0" algn="l">
              <a:spcBef>
                <a:spcPts val="0"/>
              </a:spcBef>
              <a:spcAft>
                <a:spcPts val="0"/>
              </a:spcAft>
              <a:buNone/>
            </a:pPr>
            <a:r>
              <a:t/>
            </a:r>
            <a:endParaRPr sz="1100"/>
          </a:p>
        </p:txBody>
      </p:sp>
      <p:pic>
        <p:nvPicPr>
          <p:cNvPr id="159" name="Google Shape;159;p21"/>
          <p:cNvPicPr preferRelativeResize="0"/>
          <p:nvPr/>
        </p:nvPicPr>
        <p:blipFill rotWithShape="1">
          <a:blip r:embed="rId3">
            <a:alphaModFix/>
          </a:blip>
          <a:srcRect b="0" l="0" r="0" t="-1770"/>
          <a:stretch/>
        </p:blipFill>
        <p:spPr>
          <a:xfrm>
            <a:off x="51375" y="-80925"/>
            <a:ext cx="9192124" cy="5458749"/>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3" name="Shape 643"/>
        <p:cNvGrpSpPr/>
        <p:nvPr/>
      </p:nvGrpSpPr>
      <p:grpSpPr>
        <a:xfrm>
          <a:off x="0" y="0"/>
          <a:ext cx="0" cy="0"/>
          <a:chOff x="0" y="0"/>
          <a:chExt cx="0" cy="0"/>
        </a:xfrm>
      </p:grpSpPr>
      <p:sp>
        <p:nvSpPr>
          <p:cNvPr id="644" name="Google Shape;644;p93"/>
          <p:cNvSpPr txBox="1"/>
          <p:nvPr>
            <p:ph type="title"/>
          </p:nvPr>
        </p:nvSpPr>
        <p:spPr>
          <a:xfrm>
            <a:off x="311700" y="265200"/>
            <a:ext cx="8520600" cy="43173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3600">
                <a:highlight>
                  <a:srgbClr val="FFFFFF"/>
                </a:highlight>
                <a:latin typeface="Arial"/>
                <a:ea typeface="Arial"/>
                <a:cs typeface="Arial"/>
                <a:sym typeface="Arial"/>
              </a:rPr>
              <a:t>The right way..</a:t>
            </a:r>
            <a:r>
              <a:rPr b="1" lang="en">
                <a:highlight>
                  <a:srgbClr val="FFFFFF"/>
                </a:highlight>
                <a:latin typeface="Arial"/>
                <a:ea typeface="Arial"/>
                <a:cs typeface="Arial"/>
                <a:sym typeface="Arial"/>
              </a:rPr>
              <a:t>.</a:t>
            </a:r>
            <a:r>
              <a:rPr lang="en" sz="2400">
                <a:highlight>
                  <a:srgbClr val="FFFFFF"/>
                </a:highlight>
                <a:latin typeface="Arial"/>
                <a:ea typeface="Arial"/>
                <a:cs typeface="Arial"/>
                <a:sym typeface="Arial"/>
              </a:rPr>
              <a:t> </a:t>
            </a:r>
            <a:endParaRPr sz="2400">
              <a:highlight>
                <a:srgbClr val="FFFFFF"/>
              </a:highlight>
              <a:latin typeface="Arial"/>
              <a:ea typeface="Arial"/>
              <a:cs typeface="Arial"/>
              <a:sym typeface="Arial"/>
            </a:endParaRPr>
          </a:p>
          <a:p>
            <a:pPr indent="-419100" lvl="0" marL="457200" rtl="0" algn="l">
              <a:lnSpc>
                <a:spcPct val="115000"/>
              </a:lnSpc>
              <a:spcBef>
                <a:spcPts val="1600"/>
              </a:spcBef>
              <a:spcAft>
                <a:spcPts val="0"/>
              </a:spcAft>
              <a:buClr>
                <a:srgbClr val="000000"/>
              </a:buClr>
              <a:buSzPts val="3000"/>
              <a:buFont typeface="Arial"/>
              <a:buChar char="➢"/>
            </a:pPr>
            <a:r>
              <a:rPr b="1" lang="en">
                <a:solidFill>
                  <a:srgbClr val="000000"/>
                </a:solidFill>
                <a:highlight>
                  <a:srgbClr val="FFFFFF"/>
                </a:highlight>
                <a:latin typeface="Arial"/>
                <a:ea typeface="Arial"/>
                <a:cs typeface="Arial"/>
                <a:sym typeface="Arial"/>
              </a:rPr>
              <a:t>Give away something useful</a:t>
            </a:r>
            <a:endParaRPr b="1">
              <a:solidFill>
                <a:srgbClr val="000000"/>
              </a:solidFill>
              <a:highlight>
                <a:srgbClr val="FFFFFF"/>
              </a:highlight>
              <a:latin typeface="Arial"/>
              <a:ea typeface="Arial"/>
              <a:cs typeface="Arial"/>
              <a:sym typeface="Arial"/>
            </a:endParaRPr>
          </a:p>
          <a:p>
            <a:pPr indent="0" lvl="0" marL="457200" rtl="0" algn="l">
              <a:lnSpc>
                <a:spcPct val="115000"/>
              </a:lnSpc>
              <a:spcBef>
                <a:spcPts val="1200"/>
              </a:spcBef>
              <a:spcAft>
                <a:spcPts val="0"/>
              </a:spcAft>
              <a:buNone/>
            </a:pPr>
            <a:r>
              <a:rPr lang="en" sz="2400" u="sng">
                <a:solidFill>
                  <a:schemeClr val="hlink"/>
                </a:solidFill>
                <a:highlight>
                  <a:srgbClr val="FFFFFF"/>
                </a:highlight>
                <a:latin typeface="Arial"/>
                <a:ea typeface="Arial"/>
                <a:cs typeface="Arial"/>
                <a:sym typeface="Arial"/>
                <a:hlinkClick r:id="rId3"/>
              </a:rPr>
              <a:t>www.phpbb.com</a:t>
            </a:r>
            <a:r>
              <a:rPr lang="en" sz="2400">
                <a:solidFill>
                  <a:srgbClr val="000000"/>
                </a:solidFill>
                <a:highlight>
                  <a:srgbClr val="FFFFFF"/>
                </a:highlight>
                <a:latin typeface="Arial"/>
                <a:ea typeface="Arial"/>
                <a:cs typeface="Arial"/>
                <a:sym typeface="Arial"/>
              </a:rPr>
              <a:t> has a Toolbar PR of 8/10 and it has no big money or marketing behind it! How can this be?</a:t>
            </a:r>
            <a:endParaRPr sz="2400">
              <a:solidFill>
                <a:srgbClr val="000000"/>
              </a:solidFill>
              <a:highlight>
                <a:srgbClr val="FFFFFF"/>
              </a:highlight>
              <a:latin typeface="Arial"/>
              <a:ea typeface="Arial"/>
              <a:cs typeface="Arial"/>
              <a:sym typeface="Arial"/>
            </a:endParaRPr>
          </a:p>
          <a:p>
            <a:pPr indent="0" lvl="0" marL="457200" rtl="0" algn="l">
              <a:lnSpc>
                <a:spcPct val="115000"/>
              </a:lnSpc>
              <a:spcBef>
                <a:spcPts val="1200"/>
              </a:spcBef>
              <a:spcAft>
                <a:spcPts val="0"/>
              </a:spcAft>
              <a:buNone/>
            </a:pPr>
            <a:r>
              <a:rPr lang="en" sz="2400">
                <a:solidFill>
                  <a:srgbClr val="000000"/>
                </a:solidFill>
                <a:highlight>
                  <a:srgbClr val="FFFFFF"/>
                </a:highlight>
                <a:latin typeface="Arial"/>
                <a:ea typeface="Arial"/>
                <a:cs typeface="Arial"/>
                <a:sym typeface="Arial"/>
              </a:rPr>
              <a:t>This site contains open source bulletin board software which is free to use.</a:t>
            </a:r>
            <a:endParaRPr sz="2400">
              <a:solidFill>
                <a:srgbClr val="000000"/>
              </a:solidFill>
              <a:highlight>
                <a:srgbClr val="FFFFFF"/>
              </a:highlight>
              <a:latin typeface="Arial"/>
              <a:ea typeface="Arial"/>
              <a:cs typeface="Arial"/>
              <a:sym typeface="Arial"/>
            </a:endParaRPr>
          </a:p>
          <a:p>
            <a:pPr indent="0" lvl="0" marL="457200" rtl="0" algn="l">
              <a:lnSpc>
                <a:spcPct val="115000"/>
              </a:lnSpc>
              <a:spcBef>
                <a:spcPts val="1200"/>
              </a:spcBef>
              <a:spcAft>
                <a:spcPts val="0"/>
              </a:spcAft>
              <a:buNone/>
            </a:pPr>
            <a:r>
              <a:t/>
            </a:r>
            <a:endParaRPr sz="2400">
              <a:solidFill>
                <a:srgbClr val="000000"/>
              </a:solidFill>
              <a:highlight>
                <a:srgbClr val="FFFFFF"/>
              </a:highlight>
              <a:latin typeface="Arial"/>
              <a:ea typeface="Arial"/>
              <a:cs typeface="Arial"/>
              <a:sym typeface="Arial"/>
            </a:endParaRPr>
          </a:p>
          <a:p>
            <a:pPr indent="0" lvl="0" marL="457200" rtl="0" algn="l">
              <a:lnSpc>
                <a:spcPct val="115000"/>
              </a:lnSpc>
              <a:spcBef>
                <a:spcPts val="1200"/>
              </a:spcBef>
              <a:spcAft>
                <a:spcPts val="1200"/>
              </a:spcAft>
              <a:buNone/>
            </a:pPr>
            <a:r>
              <a:t/>
            </a:r>
            <a:endParaRPr b="1">
              <a:solidFill>
                <a:srgbClr val="000000"/>
              </a:solidFill>
              <a:highlight>
                <a:srgbClr val="FFFFFF"/>
              </a:highlight>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8" name="Shape 648"/>
        <p:cNvGrpSpPr/>
        <p:nvPr/>
      </p:nvGrpSpPr>
      <p:grpSpPr>
        <a:xfrm>
          <a:off x="0" y="0"/>
          <a:ext cx="0" cy="0"/>
          <a:chOff x="0" y="0"/>
          <a:chExt cx="0" cy="0"/>
        </a:xfrm>
      </p:grpSpPr>
      <p:sp>
        <p:nvSpPr>
          <p:cNvPr id="649" name="Google Shape;649;p94"/>
          <p:cNvSpPr txBox="1"/>
          <p:nvPr>
            <p:ph type="title"/>
          </p:nvPr>
        </p:nvSpPr>
        <p:spPr>
          <a:xfrm>
            <a:off x="311700" y="265200"/>
            <a:ext cx="8520600" cy="43173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3600">
                <a:highlight>
                  <a:srgbClr val="FFFFFF"/>
                </a:highlight>
                <a:latin typeface="Arial"/>
                <a:ea typeface="Arial"/>
                <a:cs typeface="Arial"/>
                <a:sym typeface="Arial"/>
              </a:rPr>
              <a:t>The right way..</a:t>
            </a:r>
            <a:r>
              <a:rPr b="1" lang="en">
                <a:highlight>
                  <a:srgbClr val="FFFFFF"/>
                </a:highlight>
                <a:latin typeface="Arial"/>
                <a:ea typeface="Arial"/>
                <a:cs typeface="Arial"/>
                <a:sym typeface="Arial"/>
              </a:rPr>
              <a:t>.</a:t>
            </a:r>
            <a:r>
              <a:rPr lang="en" sz="2400">
                <a:highlight>
                  <a:srgbClr val="FFFFFF"/>
                </a:highlight>
                <a:latin typeface="Arial"/>
                <a:ea typeface="Arial"/>
                <a:cs typeface="Arial"/>
                <a:sym typeface="Arial"/>
              </a:rPr>
              <a:t> </a:t>
            </a:r>
            <a:endParaRPr sz="2400">
              <a:highlight>
                <a:srgbClr val="FFFFFF"/>
              </a:highlight>
              <a:latin typeface="Arial"/>
              <a:ea typeface="Arial"/>
              <a:cs typeface="Arial"/>
              <a:sym typeface="Arial"/>
            </a:endParaRPr>
          </a:p>
          <a:p>
            <a:pPr indent="-419100" lvl="0" marL="457200" rtl="0" algn="l">
              <a:lnSpc>
                <a:spcPct val="115000"/>
              </a:lnSpc>
              <a:spcBef>
                <a:spcPts val="1600"/>
              </a:spcBef>
              <a:spcAft>
                <a:spcPts val="0"/>
              </a:spcAft>
              <a:buClr>
                <a:srgbClr val="000000"/>
              </a:buClr>
              <a:buSzPts val="3000"/>
              <a:buFont typeface="Arial"/>
              <a:buChar char="➢"/>
            </a:pPr>
            <a:r>
              <a:rPr b="1" lang="en">
                <a:solidFill>
                  <a:srgbClr val="000000"/>
                </a:solidFill>
                <a:highlight>
                  <a:srgbClr val="FFFFFF"/>
                </a:highlight>
                <a:latin typeface="Arial"/>
                <a:ea typeface="Arial"/>
                <a:cs typeface="Arial"/>
                <a:sym typeface="Arial"/>
              </a:rPr>
              <a:t>Give away something useful</a:t>
            </a:r>
            <a:endParaRPr b="1">
              <a:solidFill>
                <a:srgbClr val="000000"/>
              </a:solidFill>
              <a:highlight>
                <a:srgbClr val="FFFFFF"/>
              </a:highlight>
              <a:latin typeface="Arial"/>
              <a:ea typeface="Arial"/>
              <a:cs typeface="Arial"/>
              <a:sym typeface="Arial"/>
            </a:endParaRPr>
          </a:p>
          <a:p>
            <a:pPr indent="0" lvl="0" marL="0" rtl="0" algn="l">
              <a:lnSpc>
                <a:spcPct val="115000"/>
              </a:lnSpc>
              <a:spcBef>
                <a:spcPts val="1200"/>
              </a:spcBef>
              <a:spcAft>
                <a:spcPts val="0"/>
              </a:spcAft>
              <a:buNone/>
            </a:pPr>
            <a:r>
              <a:rPr lang="en" sz="1400">
                <a:solidFill>
                  <a:srgbClr val="000000"/>
                </a:solidFill>
                <a:highlight>
                  <a:srgbClr val="FFFFFF"/>
                </a:highlight>
                <a:latin typeface="Arial"/>
                <a:ea typeface="Arial"/>
                <a:cs typeface="Arial"/>
                <a:sym typeface="Arial"/>
              </a:rPr>
              <a:t>What the group has done is write a very useful bulletin board system that is becoming very popular on many websites. And at the bottom of every page, in </a:t>
            </a:r>
            <a:r>
              <a:rPr b="1" lang="en" sz="1400">
                <a:solidFill>
                  <a:srgbClr val="000000"/>
                </a:solidFill>
                <a:highlight>
                  <a:srgbClr val="FFFFFF"/>
                </a:highlight>
                <a:latin typeface="Arial"/>
                <a:ea typeface="Arial"/>
                <a:cs typeface="Arial"/>
                <a:sym typeface="Arial"/>
              </a:rPr>
              <a:t>every</a:t>
            </a:r>
            <a:r>
              <a:rPr lang="en" sz="1400">
                <a:solidFill>
                  <a:srgbClr val="000000"/>
                </a:solidFill>
                <a:highlight>
                  <a:srgbClr val="FFFFFF"/>
                </a:highlight>
                <a:latin typeface="Arial"/>
                <a:ea typeface="Arial"/>
                <a:cs typeface="Arial"/>
                <a:sym typeface="Arial"/>
              </a:rPr>
              <a:t> installation, is this HTML code:</a:t>
            </a:r>
            <a:endParaRPr sz="1400">
              <a:solidFill>
                <a:srgbClr val="000000"/>
              </a:solidFill>
              <a:highlight>
                <a:srgbClr val="FFFFFF"/>
              </a:highlight>
              <a:latin typeface="Arial"/>
              <a:ea typeface="Arial"/>
              <a:cs typeface="Arial"/>
              <a:sym typeface="Arial"/>
            </a:endParaRPr>
          </a:p>
          <a:p>
            <a:pPr indent="0" lvl="0" marL="381000" marR="381000" rtl="0" algn="l">
              <a:lnSpc>
                <a:spcPct val="115000"/>
              </a:lnSpc>
              <a:spcBef>
                <a:spcPts val="1200"/>
              </a:spcBef>
              <a:spcAft>
                <a:spcPts val="0"/>
              </a:spcAft>
              <a:buNone/>
            </a:pPr>
            <a:r>
              <a:rPr lang="en" sz="1400">
                <a:solidFill>
                  <a:srgbClr val="000000"/>
                </a:solidFill>
                <a:highlight>
                  <a:srgbClr val="FFFFFF"/>
                </a:highlight>
                <a:latin typeface="Arial"/>
                <a:ea typeface="Arial"/>
                <a:cs typeface="Arial"/>
                <a:sym typeface="Arial"/>
              </a:rPr>
              <a:t>Powered by &lt;a href="https://www.phpbb.com/" target="_blank"&gt;phpBB&lt;/a&gt;</a:t>
            </a:r>
            <a:endParaRPr sz="1400">
              <a:solidFill>
                <a:srgbClr val="000000"/>
              </a:solidFill>
              <a:highlight>
                <a:srgbClr val="FFFFFF"/>
              </a:highlight>
              <a:latin typeface="Arial"/>
              <a:ea typeface="Arial"/>
              <a:cs typeface="Arial"/>
              <a:sym typeface="Arial"/>
            </a:endParaRPr>
          </a:p>
          <a:p>
            <a:pPr indent="0" lvl="0" marL="0" rtl="0" algn="l">
              <a:lnSpc>
                <a:spcPct val="115000"/>
              </a:lnSpc>
              <a:spcBef>
                <a:spcPts val="1200"/>
              </a:spcBef>
              <a:spcAft>
                <a:spcPts val="0"/>
              </a:spcAft>
              <a:buNone/>
            </a:pPr>
            <a:r>
              <a:rPr lang="en" sz="1400">
                <a:solidFill>
                  <a:srgbClr val="000000"/>
                </a:solidFill>
                <a:highlight>
                  <a:srgbClr val="FFFFFF"/>
                </a:highlight>
                <a:latin typeface="Arial"/>
                <a:ea typeface="Arial"/>
                <a:cs typeface="Arial"/>
                <a:sym typeface="Arial"/>
              </a:rPr>
              <a:t>The administrator of each installation can remove that link, but most don’t because they want to return the favour…</a:t>
            </a:r>
            <a:endParaRPr sz="1400">
              <a:solidFill>
                <a:srgbClr val="000000"/>
              </a:solidFill>
              <a:highlight>
                <a:srgbClr val="FFFFFF"/>
              </a:highlight>
              <a:latin typeface="Arial"/>
              <a:ea typeface="Arial"/>
              <a:cs typeface="Arial"/>
              <a:sym typeface="Arial"/>
            </a:endParaRPr>
          </a:p>
          <a:p>
            <a:pPr indent="0" lvl="0" marL="0" rtl="0" algn="l">
              <a:lnSpc>
                <a:spcPct val="115000"/>
              </a:lnSpc>
              <a:spcBef>
                <a:spcPts val="1200"/>
              </a:spcBef>
              <a:spcAft>
                <a:spcPts val="0"/>
              </a:spcAft>
              <a:buNone/>
            </a:pPr>
            <a:r>
              <a:rPr lang="en" sz="1400">
                <a:solidFill>
                  <a:srgbClr val="000000"/>
                </a:solidFill>
                <a:highlight>
                  <a:srgbClr val="FFFFFF"/>
                </a:highlight>
                <a:latin typeface="Arial"/>
                <a:ea typeface="Arial"/>
                <a:cs typeface="Arial"/>
                <a:sym typeface="Arial"/>
              </a:rPr>
              <a:t>Can you imagine all those millions of pages giving a fraction of a vote to </a:t>
            </a:r>
            <a:r>
              <a:rPr lang="en" sz="1400" u="sng">
                <a:solidFill>
                  <a:schemeClr val="hlink"/>
                </a:solidFill>
                <a:highlight>
                  <a:srgbClr val="FFFFFF"/>
                </a:highlight>
                <a:latin typeface="Arial"/>
                <a:ea typeface="Arial"/>
                <a:cs typeface="Arial"/>
                <a:sym typeface="Arial"/>
                <a:hlinkClick r:id="rId3"/>
              </a:rPr>
              <a:t>www.phpbb.com</a:t>
            </a:r>
            <a:r>
              <a:rPr lang="en" sz="1400">
                <a:solidFill>
                  <a:srgbClr val="000000"/>
                </a:solidFill>
                <a:highlight>
                  <a:srgbClr val="FFFFFF"/>
                </a:highlight>
                <a:latin typeface="Arial"/>
                <a:ea typeface="Arial"/>
                <a:cs typeface="Arial"/>
                <a:sym typeface="Arial"/>
              </a:rPr>
              <a:t>? Wow!</a:t>
            </a:r>
            <a:endParaRPr sz="1400">
              <a:solidFill>
                <a:srgbClr val="000000"/>
              </a:solidFill>
              <a:highlight>
                <a:srgbClr val="FFFFFF"/>
              </a:highlight>
              <a:latin typeface="Arial"/>
              <a:ea typeface="Arial"/>
              <a:cs typeface="Arial"/>
              <a:sym typeface="Arial"/>
            </a:endParaRPr>
          </a:p>
          <a:p>
            <a:pPr indent="0" lvl="0" marL="457200" rtl="0" algn="l">
              <a:lnSpc>
                <a:spcPct val="115000"/>
              </a:lnSpc>
              <a:spcBef>
                <a:spcPts val="1200"/>
              </a:spcBef>
              <a:spcAft>
                <a:spcPts val="0"/>
              </a:spcAft>
              <a:buNone/>
            </a:pPr>
            <a:r>
              <a:t/>
            </a:r>
            <a:endParaRPr sz="2400">
              <a:solidFill>
                <a:srgbClr val="000000"/>
              </a:solidFill>
              <a:highlight>
                <a:srgbClr val="FFFFFF"/>
              </a:highlight>
              <a:latin typeface="Arial"/>
              <a:ea typeface="Arial"/>
              <a:cs typeface="Arial"/>
              <a:sym typeface="Arial"/>
            </a:endParaRPr>
          </a:p>
          <a:p>
            <a:pPr indent="0" lvl="0" marL="457200" rtl="0" algn="l">
              <a:lnSpc>
                <a:spcPct val="115000"/>
              </a:lnSpc>
              <a:spcBef>
                <a:spcPts val="1200"/>
              </a:spcBef>
              <a:spcAft>
                <a:spcPts val="0"/>
              </a:spcAft>
              <a:buNone/>
            </a:pPr>
            <a:r>
              <a:t/>
            </a:r>
            <a:endParaRPr sz="2400">
              <a:solidFill>
                <a:srgbClr val="000000"/>
              </a:solidFill>
              <a:highlight>
                <a:srgbClr val="FFFFFF"/>
              </a:highlight>
              <a:latin typeface="Arial"/>
              <a:ea typeface="Arial"/>
              <a:cs typeface="Arial"/>
              <a:sym typeface="Arial"/>
            </a:endParaRPr>
          </a:p>
          <a:p>
            <a:pPr indent="0" lvl="0" marL="457200" rtl="0" algn="l">
              <a:lnSpc>
                <a:spcPct val="115000"/>
              </a:lnSpc>
              <a:spcBef>
                <a:spcPts val="1200"/>
              </a:spcBef>
              <a:spcAft>
                <a:spcPts val="1200"/>
              </a:spcAft>
              <a:buNone/>
            </a:pPr>
            <a:r>
              <a:t/>
            </a:r>
            <a:endParaRPr b="1">
              <a:solidFill>
                <a:srgbClr val="000000"/>
              </a:solidFill>
              <a:highlight>
                <a:srgbClr val="FFFFFF"/>
              </a:highlight>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3" name="Shape 653"/>
        <p:cNvGrpSpPr/>
        <p:nvPr/>
      </p:nvGrpSpPr>
      <p:grpSpPr>
        <a:xfrm>
          <a:off x="0" y="0"/>
          <a:ext cx="0" cy="0"/>
          <a:chOff x="0" y="0"/>
          <a:chExt cx="0" cy="0"/>
        </a:xfrm>
      </p:grpSpPr>
      <p:sp>
        <p:nvSpPr>
          <p:cNvPr id="654" name="Google Shape;654;p95"/>
          <p:cNvSpPr txBox="1"/>
          <p:nvPr>
            <p:ph type="title"/>
          </p:nvPr>
        </p:nvSpPr>
        <p:spPr>
          <a:xfrm>
            <a:off x="311700" y="265200"/>
            <a:ext cx="8520600" cy="4317300"/>
          </a:xfrm>
          <a:prstGeom prst="rect">
            <a:avLst/>
          </a:prstGeom>
        </p:spPr>
        <p:txBody>
          <a:bodyPr anchorCtr="0" anchor="t" bIns="91425" lIns="91425" spcFirstLastPara="1" rIns="91425" wrap="square" tIns="91425">
            <a:noAutofit/>
          </a:bodyPr>
          <a:lstStyle/>
          <a:p>
            <a:pPr indent="-419100" lvl="0" marL="457200" rtl="0" algn="l">
              <a:lnSpc>
                <a:spcPct val="115000"/>
              </a:lnSpc>
              <a:spcBef>
                <a:spcPts val="0"/>
              </a:spcBef>
              <a:spcAft>
                <a:spcPts val="0"/>
              </a:spcAft>
              <a:buSzPts val="3000"/>
              <a:buFont typeface="Arial"/>
              <a:buChar char="❖"/>
            </a:pPr>
            <a:r>
              <a:rPr b="1" lang="en">
                <a:highlight>
                  <a:srgbClr val="FFFFFF"/>
                </a:highlight>
                <a:latin typeface="Arial"/>
                <a:ea typeface="Arial"/>
                <a:cs typeface="Arial"/>
                <a:sym typeface="Arial"/>
              </a:rPr>
              <a:t>Principle</a:t>
            </a:r>
            <a:r>
              <a:rPr lang="en">
                <a:highlight>
                  <a:srgbClr val="FFFFFF"/>
                </a:highlight>
                <a:latin typeface="Arial"/>
                <a:ea typeface="Arial"/>
                <a:cs typeface="Arial"/>
                <a:sym typeface="Arial"/>
              </a:rPr>
              <a:t>:</a:t>
            </a:r>
            <a:r>
              <a:rPr lang="en" sz="2400">
                <a:highlight>
                  <a:srgbClr val="FFFFFF"/>
                </a:highlight>
                <a:latin typeface="Arial"/>
                <a:ea typeface="Arial"/>
                <a:cs typeface="Arial"/>
                <a:sym typeface="Arial"/>
              </a:rPr>
              <a:t> </a:t>
            </a:r>
            <a:endParaRPr sz="2400">
              <a:highlight>
                <a:srgbClr val="FFFFFF"/>
              </a:highlight>
              <a:latin typeface="Arial"/>
              <a:ea typeface="Arial"/>
              <a:cs typeface="Arial"/>
              <a:sym typeface="Arial"/>
            </a:endParaRPr>
          </a:p>
          <a:p>
            <a:pPr indent="-381000" lvl="0" marL="457200" rtl="0" algn="l">
              <a:lnSpc>
                <a:spcPct val="115000"/>
              </a:lnSpc>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Make it worth other people’s while to use your content or tools. If your </a:t>
            </a:r>
            <a:r>
              <a:rPr lang="en" sz="2400">
                <a:solidFill>
                  <a:srgbClr val="000000"/>
                </a:solidFill>
                <a:highlight>
                  <a:srgbClr val="FFFFFF"/>
                </a:highlight>
                <a:latin typeface="Arial"/>
                <a:ea typeface="Arial"/>
                <a:cs typeface="Arial"/>
                <a:sym typeface="Arial"/>
              </a:rPr>
              <a:t>giveaway</a:t>
            </a:r>
            <a:r>
              <a:rPr lang="en" sz="2400">
                <a:solidFill>
                  <a:srgbClr val="000000"/>
                </a:solidFill>
                <a:highlight>
                  <a:srgbClr val="FFFFFF"/>
                </a:highlight>
                <a:latin typeface="Arial"/>
                <a:ea typeface="Arial"/>
                <a:cs typeface="Arial"/>
                <a:sym typeface="Arial"/>
              </a:rPr>
              <a:t> is good enough other site admins will gladly give you a link back.</a:t>
            </a:r>
            <a:endParaRPr sz="2400">
              <a:solidFill>
                <a:srgbClr val="000000"/>
              </a:solidFill>
              <a:highlight>
                <a:srgbClr val="FFFFFF"/>
              </a:highlight>
              <a:latin typeface="Arial"/>
              <a:ea typeface="Arial"/>
              <a:cs typeface="Arial"/>
              <a:sym typeface="Arial"/>
            </a:endParaRPr>
          </a:p>
          <a:p>
            <a:pPr indent="-381000" lvl="0" marL="457200" rtl="0" algn="l">
              <a:lnSpc>
                <a:spcPct val="115000"/>
              </a:lnSpc>
              <a:spcBef>
                <a:spcPts val="0"/>
              </a:spcBef>
              <a:spcAft>
                <a:spcPts val="0"/>
              </a:spcAft>
              <a:buClr>
                <a:srgbClr val="000000"/>
              </a:buClr>
              <a:buSzPts val="2400"/>
              <a:buFont typeface="Arial"/>
              <a:buChar char="➢"/>
            </a:pPr>
            <a:r>
              <a:rPr lang="en" sz="2400">
                <a:solidFill>
                  <a:srgbClr val="000000"/>
                </a:solidFill>
                <a:highlight>
                  <a:srgbClr val="FFFFFF"/>
                </a:highlight>
                <a:latin typeface="Arial"/>
                <a:ea typeface="Arial"/>
                <a:cs typeface="Arial"/>
                <a:sym typeface="Arial"/>
              </a:rPr>
              <a:t>It’s probably better to get lots (perhaps thousands) of links from sites with small PR than to spend any time or money desperately trying to get just the one link from a high PR page.</a:t>
            </a:r>
            <a:endParaRPr sz="2400">
              <a:solidFill>
                <a:srgbClr val="000000"/>
              </a:solidFill>
              <a:highlight>
                <a:srgbClr val="FFFFFF"/>
              </a:highlight>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8" name="Shape 658"/>
        <p:cNvGrpSpPr/>
        <p:nvPr/>
      </p:nvGrpSpPr>
      <p:grpSpPr>
        <a:xfrm>
          <a:off x="0" y="0"/>
          <a:ext cx="0" cy="0"/>
          <a:chOff x="0" y="0"/>
          <a:chExt cx="0" cy="0"/>
        </a:xfrm>
      </p:grpSpPr>
      <p:sp>
        <p:nvSpPr>
          <p:cNvPr id="659" name="Google Shape;659;p96"/>
          <p:cNvSpPr txBox="1"/>
          <p:nvPr>
            <p:ph type="title"/>
          </p:nvPr>
        </p:nvSpPr>
        <p:spPr>
          <a:xfrm>
            <a:off x="311700" y="410000"/>
            <a:ext cx="8520600" cy="473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600">
                <a:latin typeface="Raleway"/>
                <a:ea typeface="Raleway"/>
                <a:cs typeface="Raleway"/>
                <a:sym typeface="Raleway"/>
              </a:rPr>
              <a:t>Convergence of the PageRank Algorithm</a:t>
            </a:r>
            <a:endParaRPr b="1" sz="3600">
              <a:latin typeface="Raleway"/>
              <a:ea typeface="Raleway"/>
              <a:cs typeface="Raleway"/>
              <a:sym typeface="Raleway"/>
            </a:endParaRPr>
          </a:p>
          <a:p>
            <a:pPr indent="0" lvl="0" marL="0" rtl="0" algn="l">
              <a:spcBef>
                <a:spcPts val="0"/>
              </a:spcBef>
              <a:spcAft>
                <a:spcPts val="0"/>
              </a:spcAft>
              <a:buNone/>
            </a:pPr>
            <a:r>
              <a:t/>
            </a:r>
            <a:endParaRPr b="1" sz="2400">
              <a:solidFill>
                <a:srgbClr val="000000"/>
              </a:solidFill>
              <a:latin typeface="Raleway"/>
              <a:ea typeface="Raleway"/>
              <a:cs typeface="Raleway"/>
              <a:sym typeface="Raleway"/>
            </a:endParaRPr>
          </a:p>
          <a:p>
            <a:pPr indent="0" lvl="0" marL="0" rtl="0" algn="l">
              <a:lnSpc>
                <a:spcPct val="115000"/>
              </a:lnSpc>
              <a:spcBef>
                <a:spcPts val="0"/>
              </a:spcBef>
              <a:spcAft>
                <a:spcPts val="0"/>
              </a:spcAft>
              <a:buNone/>
            </a:pPr>
            <a:r>
              <a:rPr b="1" lang="en">
                <a:solidFill>
                  <a:srgbClr val="000000"/>
                </a:solidFill>
                <a:latin typeface="Source Sans Pro"/>
                <a:ea typeface="Source Sans Pro"/>
                <a:cs typeface="Source Sans Pro"/>
                <a:sym typeface="Source Sans Pro"/>
              </a:rPr>
              <a:t>Perron-Frobenius Theorem:</a:t>
            </a:r>
            <a:endParaRPr b="1">
              <a:solidFill>
                <a:srgbClr val="000000"/>
              </a:solidFill>
              <a:latin typeface="Source Sans Pro"/>
              <a:ea typeface="Source Sans Pro"/>
              <a:cs typeface="Source Sans Pro"/>
              <a:sym typeface="Source Sans Pro"/>
            </a:endParaRPr>
          </a:p>
          <a:p>
            <a:pPr indent="0" lvl="0" marL="0" rtl="0" algn="l">
              <a:lnSpc>
                <a:spcPct val="115000"/>
              </a:lnSpc>
              <a:spcBef>
                <a:spcPts val="1600"/>
              </a:spcBef>
              <a:spcAft>
                <a:spcPts val="0"/>
              </a:spcAft>
              <a:buNone/>
            </a:pPr>
            <a:r>
              <a:rPr lang="en" sz="2400">
                <a:solidFill>
                  <a:srgbClr val="000000"/>
                </a:solidFill>
                <a:latin typeface="Source Sans Pro"/>
                <a:ea typeface="Source Sans Pro"/>
                <a:cs typeface="Source Sans Pro"/>
                <a:sym typeface="Source Sans Pro"/>
              </a:rPr>
              <a:t>The Perron-Frobenius Theorem states that for any column-stochastic matrix with positive entries, we can always find 1 as an eigenvalue, and all other eigenvalues have magnitude strictly less than 1. Moreover, 1 is a simple eigenvalue (“simple” means that 1 is a root, but not a repeated root, of the characteristic polynomial.) </a:t>
            </a:r>
            <a:endParaRPr sz="2400">
              <a:solidFill>
                <a:srgbClr val="000000"/>
              </a:solidFill>
              <a:latin typeface="Source Sans Pro"/>
              <a:ea typeface="Source Sans Pro"/>
              <a:cs typeface="Source Sans Pro"/>
              <a:sym typeface="Source Sans Pro"/>
            </a:endParaRPr>
          </a:p>
          <a:p>
            <a:pPr indent="0" lvl="0" marL="0" rtl="0" algn="l">
              <a:lnSpc>
                <a:spcPct val="115000"/>
              </a:lnSpc>
              <a:spcBef>
                <a:spcPts val="1600"/>
              </a:spcBef>
              <a:spcAft>
                <a:spcPts val="0"/>
              </a:spcAft>
              <a:buNone/>
            </a:pPr>
            <a:r>
              <a:t/>
            </a:r>
            <a:endParaRPr b="1">
              <a:solidFill>
                <a:srgbClr val="000000"/>
              </a:solidFill>
              <a:latin typeface="Source Sans Pro"/>
              <a:ea typeface="Source Sans Pro"/>
              <a:cs typeface="Source Sans Pro"/>
              <a:sym typeface="Source Sans Pro"/>
            </a:endParaRPr>
          </a:p>
          <a:p>
            <a:pPr indent="0" lvl="0" marL="0" rtl="0" algn="l">
              <a:lnSpc>
                <a:spcPct val="115000"/>
              </a:lnSpc>
              <a:spcBef>
                <a:spcPts val="1600"/>
              </a:spcBef>
              <a:spcAft>
                <a:spcPts val="1600"/>
              </a:spcAft>
              <a:buNone/>
            </a:pPr>
            <a:r>
              <a:t/>
            </a:r>
            <a:endParaRPr b="1" sz="2400">
              <a:solidFill>
                <a:srgbClr val="000000"/>
              </a:solidFill>
              <a:latin typeface="Source Sans Pro"/>
              <a:ea typeface="Source Sans Pro"/>
              <a:cs typeface="Source Sans Pro"/>
              <a:sym typeface="Source Sans Pro"/>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3" name="Shape 663"/>
        <p:cNvGrpSpPr/>
        <p:nvPr/>
      </p:nvGrpSpPr>
      <p:grpSpPr>
        <a:xfrm>
          <a:off x="0" y="0"/>
          <a:ext cx="0" cy="0"/>
          <a:chOff x="0" y="0"/>
          <a:chExt cx="0" cy="0"/>
        </a:xfrm>
      </p:grpSpPr>
      <p:sp>
        <p:nvSpPr>
          <p:cNvPr id="664" name="Google Shape;664;p97"/>
          <p:cNvSpPr txBox="1"/>
          <p:nvPr>
            <p:ph type="title"/>
          </p:nvPr>
        </p:nvSpPr>
        <p:spPr>
          <a:xfrm>
            <a:off x="311700" y="410000"/>
            <a:ext cx="8520600" cy="316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600">
                <a:latin typeface="Raleway"/>
                <a:ea typeface="Raleway"/>
                <a:cs typeface="Raleway"/>
                <a:sym typeface="Raleway"/>
              </a:rPr>
              <a:t>Convergence continued..</a:t>
            </a:r>
            <a:endParaRPr b="1" sz="3600">
              <a:latin typeface="Raleway"/>
              <a:ea typeface="Raleway"/>
              <a:cs typeface="Raleway"/>
              <a:sym typeface="Raleway"/>
            </a:endParaRPr>
          </a:p>
          <a:p>
            <a:pPr indent="0" lvl="0" marL="0" rtl="0" algn="l">
              <a:spcBef>
                <a:spcPts val="0"/>
              </a:spcBef>
              <a:spcAft>
                <a:spcPts val="0"/>
              </a:spcAft>
              <a:buNone/>
            </a:pPr>
            <a:r>
              <a:t/>
            </a:r>
            <a:endParaRPr b="1" sz="2400">
              <a:solidFill>
                <a:srgbClr val="000000"/>
              </a:solidFill>
              <a:latin typeface="Raleway"/>
              <a:ea typeface="Raleway"/>
              <a:cs typeface="Raleway"/>
              <a:sym typeface="Raleway"/>
            </a:endParaRPr>
          </a:p>
          <a:p>
            <a:pPr indent="-381000" lvl="0" marL="457200" rtl="0" algn="l">
              <a:lnSpc>
                <a:spcPct val="115000"/>
              </a:lnSpc>
              <a:spcBef>
                <a:spcPts val="0"/>
              </a:spcBef>
              <a:spcAft>
                <a:spcPts val="0"/>
              </a:spcAft>
              <a:buClr>
                <a:srgbClr val="000000"/>
              </a:buClr>
              <a:buSzPts val="2400"/>
              <a:buFont typeface="Source Sans Pro"/>
              <a:buChar char="➢"/>
            </a:pPr>
            <a:r>
              <a:rPr lang="en" sz="2400">
                <a:solidFill>
                  <a:srgbClr val="000000"/>
                </a:solidFill>
                <a:latin typeface="Source Sans Pro"/>
                <a:ea typeface="Source Sans Pro"/>
                <a:cs typeface="Source Sans Pro"/>
                <a:sym typeface="Source Sans Pro"/>
              </a:rPr>
              <a:t>The matrix </a:t>
            </a:r>
            <a:r>
              <a:rPr b="1" lang="en" sz="2400">
                <a:solidFill>
                  <a:srgbClr val="000000"/>
                </a:solidFill>
                <a:latin typeface="Source Sans Pro"/>
                <a:ea typeface="Source Sans Pro"/>
                <a:cs typeface="Source Sans Pro"/>
                <a:sym typeface="Source Sans Pro"/>
              </a:rPr>
              <a:t>M</a:t>
            </a:r>
            <a:r>
              <a:rPr lang="en" sz="2400">
                <a:solidFill>
                  <a:srgbClr val="000000"/>
                </a:solidFill>
                <a:latin typeface="Source Sans Pro"/>
                <a:ea typeface="Source Sans Pro"/>
                <a:cs typeface="Source Sans Pro"/>
                <a:sym typeface="Source Sans Pro"/>
              </a:rPr>
              <a:t> is column-stochastic by the design of pagerank algorithm and have all the entries positive.</a:t>
            </a:r>
            <a:endParaRPr sz="2400">
              <a:solidFill>
                <a:srgbClr val="000000"/>
              </a:solidFill>
              <a:latin typeface="Source Sans Pro"/>
              <a:ea typeface="Source Sans Pro"/>
              <a:cs typeface="Source Sans Pro"/>
              <a:sym typeface="Source Sans Pro"/>
            </a:endParaRPr>
          </a:p>
          <a:p>
            <a:pPr indent="-381000" lvl="0" marL="457200" rtl="0" algn="l">
              <a:lnSpc>
                <a:spcPct val="115000"/>
              </a:lnSpc>
              <a:spcBef>
                <a:spcPts val="0"/>
              </a:spcBef>
              <a:spcAft>
                <a:spcPts val="0"/>
              </a:spcAft>
              <a:buClr>
                <a:srgbClr val="000000"/>
              </a:buClr>
              <a:buSzPts val="2400"/>
              <a:buFont typeface="Source Sans Pro"/>
              <a:buChar char="➢"/>
            </a:pPr>
            <a:r>
              <a:rPr lang="en" sz="2400">
                <a:solidFill>
                  <a:srgbClr val="000000"/>
                </a:solidFill>
                <a:latin typeface="Source Sans Pro"/>
                <a:ea typeface="Source Sans Pro"/>
                <a:cs typeface="Source Sans Pro"/>
                <a:sym typeface="Source Sans Pro"/>
              </a:rPr>
              <a:t>Let λ</a:t>
            </a:r>
            <a:r>
              <a:rPr baseline="-25000" lang="en" sz="2400">
                <a:solidFill>
                  <a:srgbClr val="000000"/>
                </a:solidFill>
                <a:latin typeface="Source Sans Pro"/>
                <a:ea typeface="Source Sans Pro"/>
                <a:cs typeface="Source Sans Pro"/>
                <a:sym typeface="Source Sans Pro"/>
              </a:rPr>
              <a:t>i</a:t>
            </a:r>
            <a:r>
              <a:rPr lang="en" sz="2400">
                <a:solidFill>
                  <a:srgbClr val="000000"/>
                </a:solidFill>
                <a:latin typeface="Source Sans Pro"/>
                <a:ea typeface="Source Sans Pro"/>
                <a:cs typeface="Source Sans Pro"/>
                <a:sym typeface="Source Sans Pro"/>
              </a:rPr>
              <a:t> , for i = 1, 2, . . . , N be the eigenvalues of the matrix M, sorted in decreasing order of absolute values.</a:t>
            </a:r>
            <a:endParaRPr sz="2400">
              <a:solidFill>
                <a:srgbClr val="000000"/>
              </a:solidFill>
              <a:latin typeface="Source Sans Pro"/>
              <a:ea typeface="Source Sans Pro"/>
              <a:cs typeface="Source Sans Pro"/>
              <a:sym typeface="Source Sans Pro"/>
            </a:endParaRPr>
          </a:p>
          <a:p>
            <a:pPr indent="-381000" lvl="0" marL="457200" rtl="0" algn="l">
              <a:lnSpc>
                <a:spcPct val="115000"/>
              </a:lnSpc>
              <a:spcBef>
                <a:spcPts val="0"/>
              </a:spcBef>
              <a:spcAft>
                <a:spcPts val="0"/>
              </a:spcAft>
              <a:buClr>
                <a:srgbClr val="000000"/>
              </a:buClr>
              <a:buSzPts val="2400"/>
              <a:buFont typeface="Source Sans Pro"/>
              <a:buChar char="➢"/>
            </a:pPr>
            <a:r>
              <a:rPr lang="en" sz="2400">
                <a:solidFill>
                  <a:srgbClr val="000000"/>
                </a:solidFill>
                <a:latin typeface="Source Sans Pro"/>
                <a:ea typeface="Source Sans Pro"/>
                <a:cs typeface="Source Sans Pro"/>
                <a:sym typeface="Source Sans Pro"/>
              </a:rPr>
              <a:t> By Perron-Frobenius theorem, we have</a:t>
            </a:r>
            <a:r>
              <a:rPr lang="en" sz="1800">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indent="0" lvl="0" marL="0" rtl="0" algn="l">
              <a:lnSpc>
                <a:spcPct val="115000"/>
              </a:lnSpc>
              <a:spcBef>
                <a:spcPts val="1600"/>
              </a:spcBef>
              <a:spcAft>
                <a:spcPts val="0"/>
              </a:spcAft>
              <a:buNone/>
            </a:pPr>
            <a:r>
              <a:t/>
            </a:r>
            <a:endParaRPr b="1">
              <a:solidFill>
                <a:srgbClr val="000000"/>
              </a:solidFill>
              <a:latin typeface="Source Sans Pro"/>
              <a:ea typeface="Source Sans Pro"/>
              <a:cs typeface="Source Sans Pro"/>
              <a:sym typeface="Source Sans Pro"/>
            </a:endParaRPr>
          </a:p>
          <a:p>
            <a:pPr indent="0" lvl="0" marL="0" rtl="0" algn="l">
              <a:lnSpc>
                <a:spcPct val="115000"/>
              </a:lnSpc>
              <a:spcBef>
                <a:spcPts val="1600"/>
              </a:spcBef>
              <a:spcAft>
                <a:spcPts val="1600"/>
              </a:spcAft>
              <a:buNone/>
            </a:pPr>
            <a:r>
              <a:t/>
            </a:r>
            <a:endParaRPr b="1" sz="2400">
              <a:solidFill>
                <a:srgbClr val="000000"/>
              </a:solidFill>
              <a:latin typeface="Source Sans Pro"/>
              <a:ea typeface="Source Sans Pro"/>
              <a:cs typeface="Source Sans Pro"/>
              <a:sym typeface="Source Sans Pro"/>
            </a:endParaRPr>
          </a:p>
        </p:txBody>
      </p:sp>
      <p:pic>
        <p:nvPicPr>
          <p:cNvPr id="665" name="Google Shape;665;p97"/>
          <p:cNvPicPr preferRelativeResize="0"/>
          <p:nvPr/>
        </p:nvPicPr>
        <p:blipFill>
          <a:blip r:embed="rId3">
            <a:alphaModFix/>
          </a:blip>
          <a:stretch>
            <a:fillRect/>
          </a:stretch>
        </p:blipFill>
        <p:spPr>
          <a:xfrm>
            <a:off x="2660250" y="3795325"/>
            <a:ext cx="3612600" cy="43215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9" name="Shape 669"/>
        <p:cNvGrpSpPr/>
        <p:nvPr/>
      </p:nvGrpSpPr>
      <p:grpSpPr>
        <a:xfrm>
          <a:off x="0" y="0"/>
          <a:ext cx="0" cy="0"/>
          <a:chOff x="0" y="0"/>
          <a:chExt cx="0" cy="0"/>
        </a:xfrm>
      </p:grpSpPr>
      <p:sp>
        <p:nvSpPr>
          <p:cNvPr id="670" name="Google Shape;670;p98"/>
          <p:cNvSpPr txBox="1"/>
          <p:nvPr>
            <p:ph type="title"/>
          </p:nvPr>
        </p:nvSpPr>
        <p:spPr>
          <a:xfrm>
            <a:off x="311700" y="410000"/>
            <a:ext cx="8520600" cy="459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600">
                <a:latin typeface="Raleway"/>
                <a:ea typeface="Raleway"/>
                <a:cs typeface="Raleway"/>
                <a:sym typeface="Raleway"/>
              </a:rPr>
              <a:t>Convergence continued..</a:t>
            </a:r>
            <a:endParaRPr b="1" sz="3600">
              <a:latin typeface="Raleway"/>
              <a:ea typeface="Raleway"/>
              <a:cs typeface="Raleway"/>
              <a:sym typeface="Raleway"/>
            </a:endParaRPr>
          </a:p>
          <a:p>
            <a:pPr indent="0" lvl="0" marL="0" rtl="0" algn="l">
              <a:spcBef>
                <a:spcPts val="0"/>
              </a:spcBef>
              <a:spcAft>
                <a:spcPts val="0"/>
              </a:spcAft>
              <a:buNone/>
            </a:pPr>
            <a:r>
              <a:t/>
            </a:r>
            <a:endParaRPr b="1" sz="2400">
              <a:solidFill>
                <a:srgbClr val="000000"/>
              </a:solidFill>
              <a:latin typeface="Raleway"/>
              <a:ea typeface="Raleway"/>
              <a:cs typeface="Raleway"/>
              <a:sym typeface="Raleway"/>
            </a:endParaRPr>
          </a:p>
          <a:p>
            <a:pPr indent="-381000" lvl="0" marL="457200" rtl="0" algn="l">
              <a:spcBef>
                <a:spcPts val="0"/>
              </a:spcBef>
              <a:spcAft>
                <a:spcPts val="0"/>
              </a:spcAft>
              <a:buClr>
                <a:srgbClr val="000000"/>
              </a:buClr>
              <a:buSzPts val="2400"/>
              <a:buFont typeface="Source Sans Pro"/>
              <a:buChar char="➢"/>
            </a:pPr>
            <a:r>
              <a:rPr lang="en" sz="2400">
                <a:solidFill>
                  <a:srgbClr val="000000"/>
                </a:solidFill>
                <a:latin typeface="Source Sans Pro"/>
                <a:ea typeface="Source Sans Pro"/>
                <a:cs typeface="Source Sans Pro"/>
                <a:sym typeface="Source Sans Pro"/>
              </a:rPr>
              <a:t>We make a simplifying assumption that all eigenvalues are distinct, i.e., we can find N distinct eigenvalues for the N × N matrix </a:t>
            </a:r>
            <a:r>
              <a:rPr b="1" lang="en" sz="2400">
                <a:solidFill>
                  <a:srgbClr val="000000"/>
                </a:solidFill>
                <a:latin typeface="Source Sans Pro"/>
                <a:ea typeface="Source Sans Pro"/>
                <a:cs typeface="Source Sans Pro"/>
                <a:sym typeface="Source Sans Pro"/>
              </a:rPr>
              <a:t>M</a:t>
            </a:r>
            <a:r>
              <a:rPr lang="en" sz="2400">
                <a:solidFill>
                  <a:srgbClr val="000000"/>
                </a:solidFill>
                <a:latin typeface="Source Sans Pro"/>
                <a:ea typeface="Source Sans Pro"/>
                <a:cs typeface="Source Sans Pro"/>
                <a:sym typeface="Source Sans Pro"/>
              </a:rPr>
              <a:t>.</a:t>
            </a:r>
            <a:endParaRPr sz="2400">
              <a:solidFill>
                <a:srgbClr val="000000"/>
              </a:solidFill>
              <a:latin typeface="Source Sans Pro"/>
              <a:ea typeface="Source Sans Pro"/>
              <a:cs typeface="Source Sans Pro"/>
              <a:sym typeface="Source Sans Pro"/>
            </a:endParaRPr>
          </a:p>
          <a:p>
            <a:pPr indent="-381000" lvl="0" marL="457200" rtl="0" algn="l">
              <a:spcBef>
                <a:spcPts val="0"/>
              </a:spcBef>
              <a:spcAft>
                <a:spcPts val="0"/>
              </a:spcAft>
              <a:buClr>
                <a:srgbClr val="000000"/>
              </a:buClr>
              <a:buSzPts val="2400"/>
              <a:buFont typeface="Source Sans Pro"/>
              <a:buChar char="➢"/>
            </a:pPr>
            <a:r>
              <a:rPr lang="en" sz="2400">
                <a:solidFill>
                  <a:srgbClr val="000000"/>
                </a:solidFill>
                <a:latin typeface="Source Sans Pro"/>
                <a:ea typeface="Source Sans Pro"/>
                <a:cs typeface="Source Sans Pro"/>
                <a:sym typeface="Source Sans Pro"/>
              </a:rPr>
              <a:t>Using  the fact from linear algebra that if the eigenvalues of a matrices are distinct, we can find an eigenvector for each of the N eigenvalues, and the N eigenvectors are linearly independent.</a:t>
            </a:r>
            <a:endParaRPr sz="2400">
              <a:solidFill>
                <a:srgbClr val="000000"/>
              </a:solidFill>
              <a:latin typeface="Source Sans Pro"/>
              <a:ea typeface="Source Sans Pro"/>
              <a:cs typeface="Source Sans Pro"/>
              <a:sym typeface="Source Sans Pro"/>
            </a:endParaRPr>
          </a:p>
          <a:p>
            <a:pPr indent="-381000" lvl="0" marL="457200" rtl="0" algn="l">
              <a:lnSpc>
                <a:spcPct val="115000"/>
              </a:lnSpc>
              <a:spcBef>
                <a:spcPts val="0"/>
              </a:spcBef>
              <a:spcAft>
                <a:spcPts val="0"/>
              </a:spcAft>
              <a:buClr>
                <a:srgbClr val="000000"/>
              </a:buClr>
              <a:buSzPts val="2400"/>
              <a:buFont typeface="Source Sans Pro"/>
              <a:buChar char="➢"/>
            </a:pPr>
            <a:r>
              <a:rPr lang="en" sz="2400">
                <a:solidFill>
                  <a:srgbClr val="000000"/>
                </a:solidFill>
                <a:latin typeface="Source Sans Pro"/>
                <a:ea typeface="Source Sans Pro"/>
                <a:cs typeface="Source Sans Pro"/>
                <a:sym typeface="Source Sans Pro"/>
              </a:rPr>
              <a:t>Let v</a:t>
            </a:r>
            <a:r>
              <a:rPr baseline="-25000" lang="en" sz="2400">
                <a:solidFill>
                  <a:srgbClr val="000000"/>
                </a:solidFill>
                <a:latin typeface="Source Sans Pro"/>
                <a:ea typeface="Source Sans Pro"/>
                <a:cs typeface="Source Sans Pro"/>
                <a:sym typeface="Source Sans Pro"/>
              </a:rPr>
              <a:t>i</a:t>
            </a:r>
            <a:r>
              <a:rPr lang="en" sz="2400">
                <a:solidFill>
                  <a:srgbClr val="000000"/>
                </a:solidFill>
                <a:latin typeface="Source Sans Pro"/>
                <a:ea typeface="Source Sans Pro"/>
                <a:cs typeface="Source Sans Pro"/>
                <a:sym typeface="Source Sans Pro"/>
              </a:rPr>
              <a:t> , for i = 1, 2, . . . , N, be the eigenvectors, corresponding to the eigenvalues  λ</a:t>
            </a:r>
            <a:r>
              <a:rPr baseline="-25000" lang="en" sz="2400">
                <a:solidFill>
                  <a:srgbClr val="000000"/>
                </a:solidFill>
                <a:latin typeface="Source Sans Pro"/>
                <a:ea typeface="Source Sans Pro"/>
                <a:cs typeface="Source Sans Pro"/>
                <a:sym typeface="Source Sans Pro"/>
              </a:rPr>
              <a:t>i</a:t>
            </a:r>
            <a:r>
              <a:rPr lang="en" sz="2400">
                <a:solidFill>
                  <a:srgbClr val="000000"/>
                </a:solidFill>
                <a:latin typeface="Source Sans Pro"/>
                <a:ea typeface="Source Sans Pro"/>
                <a:cs typeface="Source Sans Pro"/>
                <a:sym typeface="Source Sans Pro"/>
              </a:rPr>
              <a:t>, respectively.</a:t>
            </a:r>
            <a:endParaRPr sz="2400">
              <a:solidFill>
                <a:srgbClr val="000000"/>
              </a:solidFill>
              <a:latin typeface="Source Sans Pro"/>
              <a:ea typeface="Source Sans Pro"/>
              <a:cs typeface="Source Sans Pro"/>
              <a:sym typeface="Source Sans Pro"/>
            </a:endParaRPr>
          </a:p>
          <a:p>
            <a:pPr indent="0" lvl="0" marL="0" rtl="0" algn="l">
              <a:lnSpc>
                <a:spcPct val="115000"/>
              </a:lnSpc>
              <a:spcBef>
                <a:spcPts val="1600"/>
              </a:spcBef>
              <a:spcAft>
                <a:spcPts val="1600"/>
              </a:spcAft>
              <a:buNone/>
            </a:pPr>
            <a:r>
              <a:t/>
            </a:r>
            <a:endParaRPr b="1" sz="2400">
              <a:solidFill>
                <a:srgbClr val="000000"/>
              </a:solidFill>
              <a:latin typeface="Source Sans Pro"/>
              <a:ea typeface="Source Sans Pro"/>
              <a:cs typeface="Source Sans Pro"/>
              <a:sym typeface="Source Sans Pro"/>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4" name="Shape 674"/>
        <p:cNvGrpSpPr/>
        <p:nvPr/>
      </p:nvGrpSpPr>
      <p:grpSpPr>
        <a:xfrm>
          <a:off x="0" y="0"/>
          <a:ext cx="0" cy="0"/>
          <a:chOff x="0" y="0"/>
          <a:chExt cx="0" cy="0"/>
        </a:xfrm>
      </p:grpSpPr>
      <p:sp>
        <p:nvSpPr>
          <p:cNvPr id="675" name="Google Shape;675;p99"/>
          <p:cNvSpPr txBox="1"/>
          <p:nvPr>
            <p:ph type="title"/>
          </p:nvPr>
        </p:nvSpPr>
        <p:spPr>
          <a:xfrm>
            <a:off x="311700" y="280925"/>
            <a:ext cx="8520600" cy="191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600">
                <a:latin typeface="Raleway"/>
                <a:ea typeface="Raleway"/>
                <a:cs typeface="Raleway"/>
                <a:sym typeface="Raleway"/>
              </a:rPr>
              <a:t>Convergence continued..</a:t>
            </a:r>
            <a:endParaRPr b="1" sz="3600">
              <a:latin typeface="Raleway"/>
              <a:ea typeface="Raleway"/>
              <a:cs typeface="Raleway"/>
              <a:sym typeface="Raleway"/>
            </a:endParaRPr>
          </a:p>
          <a:p>
            <a:pPr indent="0" lvl="0" marL="0" rtl="0" algn="l">
              <a:spcBef>
                <a:spcPts val="0"/>
              </a:spcBef>
              <a:spcAft>
                <a:spcPts val="0"/>
              </a:spcAft>
              <a:buNone/>
            </a:pPr>
            <a:r>
              <a:t/>
            </a:r>
            <a:endParaRPr b="1" sz="2400">
              <a:solidFill>
                <a:srgbClr val="000000"/>
              </a:solidFill>
              <a:latin typeface="Raleway"/>
              <a:ea typeface="Raleway"/>
              <a:cs typeface="Raleway"/>
              <a:sym typeface="Raleway"/>
            </a:endParaRPr>
          </a:p>
          <a:p>
            <a:pPr indent="-381000" lvl="0" marL="457200" rtl="0" algn="l">
              <a:lnSpc>
                <a:spcPct val="115000"/>
              </a:lnSpc>
              <a:spcBef>
                <a:spcPts val="0"/>
              </a:spcBef>
              <a:spcAft>
                <a:spcPts val="0"/>
              </a:spcAft>
              <a:buClr>
                <a:srgbClr val="000000"/>
              </a:buClr>
              <a:buSzPts val="2400"/>
              <a:buFont typeface="Source Sans Pro"/>
              <a:buChar char="➢"/>
            </a:pPr>
            <a:r>
              <a:rPr lang="en" sz="2400">
                <a:solidFill>
                  <a:srgbClr val="000000"/>
                </a:solidFill>
                <a:latin typeface="Source Sans Pro"/>
                <a:ea typeface="Source Sans Pro"/>
                <a:cs typeface="Source Sans Pro"/>
                <a:sym typeface="Source Sans Pro"/>
              </a:rPr>
              <a:t>Let P be an N × N matrix with the j-th column equal to v</a:t>
            </a:r>
            <a:r>
              <a:rPr baseline="-25000" lang="en" sz="2400">
                <a:solidFill>
                  <a:srgbClr val="000000"/>
                </a:solidFill>
                <a:latin typeface="Source Sans Pro"/>
                <a:ea typeface="Source Sans Pro"/>
                <a:cs typeface="Source Sans Pro"/>
                <a:sym typeface="Source Sans Pro"/>
              </a:rPr>
              <a:t>j</a:t>
            </a:r>
            <a:r>
              <a:rPr lang="en" sz="2400">
                <a:solidFill>
                  <a:srgbClr val="000000"/>
                </a:solidFill>
                <a:latin typeface="Source Sans Pro"/>
                <a:ea typeface="Source Sans Pro"/>
                <a:cs typeface="Source Sans Pro"/>
                <a:sym typeface="Source Sans Pro"/>
              </a:rPr>
              <a:t> ,        for j = 1, 2, . . . , N,</a:t>
            </a:r>
            <a:endParaRPr sz="2400">
              <a:solidFill>
                <a:srgbClr val="000000"/>
              </a:solidFill>
              <a:latin typeface="Source Sans Pro"/>
              <a:ea typeface="Source Sans Pro"/>
              <a:cs typeface="Source Sans Pro"/>
              <a:sym typeface="Source Sans Pro"/>
            </a:endParaRPr>
          </a:p>
          <a:p>
            <a:pPr indent="0" lvl="0" marL="0" rtl="0" algn="l">
              <a:lnSpc>
                <a:spcPct val="115000"/>
              </a:lnSpc>
              <a:spcBef>
                <a:spcPts val="1600"/>
              </a:spcBef>
              <a:spcAft>
                <a:spcPts val="1600"/>
              </a:spcAft>
              <a:buNone/>
            </a:pPr>
            <a:r>
              <a:t/>
            </a:r>
            <a:endParaRPr b="1" sz="2400">
              <a:solidFill>
                <a:srgbClr val="000000"/>
              </a:solidFill>
              <a:latin typeface="Source Sans Pro"/>
              <a:ea typeface="Source Sans Pro"/>
              <a:cs typeface="Source Sans Pro"/>
              <a:sym typeface="Source Sans Pro"/>
            </a:endParaRPr>
          </a:p>
        </p:txBody>
      </p:sp>
      <p:pic>
        <p:nvPicPr>
          <p:cNvPr id="676" name="Google Shape;676;p99"/>
          <p:cNvPicPr preferRelativeResize="0"/>
          <p:nvPr/>
        </p:nvPicPr>
        <p:blipFill>
          <a:blip r:embed="rId3">
            <a:alphaModFix/>
          </a:blip>
          <a:stretch>
            <a:fillRect/>
          </a:stretch>
        </p:blipFill>
        <p:spPr>
          <a:xfrm>
            <a:off x="2923600" y="2198300"/>
            <a:ext cx="2655875" cy="359529"/>
          </a:xfrm>
          <a:prstGeom prst="rect">
            <a:avLst/>
          </a:prstGeom>
          <a:noFill/>
          <a:ln>
            <a:noFill/>
          </a:ln>
        </p:spPr>
      </p:pic>
      <p:sp>
        <p:nvSpPr>
          <p:cNvPr id="677" name="Google Shape;677;p99"/>
          <p:cNvSpPr txBox="1"/>
          <p:nvPr/>
        </p:nvSpPr>
        <p:spPr>
          <a:xfrm>
            <a:off x="152400" y="2655425"/>
            <a:ext cx="8679900" cy="18582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SzPts val="2400"/>
              <a:buFont typeface="Source Sans Pro"/>
              <a:buChar char="➢"/>
            </a:pPr>
            <a:r>
              <a:rPr lang="en" sz="2400">
                <a:latin typeface="Source Sans Pro"/>
                <a:ea typeface="Source Sans Pro"/>
                <a:cs typeface="Source Sans Pro"/>
                <a:sym typeface="Source Sans Pro"/>
              </a:rPr>
              <a:t>Since the column of P are linearly independent, the determinant of P is non-zero, and hence the inverse of P exists.</a:t>
            </a:r>
            <a:endParaRPr sz="2400">
              <a:latin typeface="Source Sans Pro"/>
              <a:ea typeface="Source Sans Pro"/>
              <a:cs typeface="Source Sans Pro"/>
              <a:sym typeface="Source Sans Pro"/>
            </a:endParaRPr>
          </a:p>
          <a:p>
            <a:pPr indent="-381000" lvl="0" marL="457200" rtl="0" algn="l">
              <a:lnSpc>
                <a:spcPct val="115000"/>
              </a:lnSpc>
              <a:spcBef>
                <a:spcPts val="0"/>
              </a:spcBef>
              <a:spcAft>
                <a:spcPts val="0"/>
              </a:spcAft>
              <a:buSzPts val="2400"/>
              <a:buFont typeface="Source Sans Pro"/>
              <a:buChar char="➢"/>
            </a:pPr>
            <a:r>
              <a:rPr lang="en" sz="2400">
                <a:latin typeface="Source Sans Pro"/>
                <a:ea typeface="Source Sans Pro"/>
                <a:cs typeface="Source Sans Pro"/>
                <a:sym typeface="Source Sans Pro"/>
              </a:rPr>
              <a:t>Let D be a diagonal matrix, whose diagonal entries are the eigenvalues λ</a:t>
            </a:r>
            <a:r>
              <a:rPr baseline="-25000" lang="en" sz="2400">
                <a:latin typeface="Source Sans Pro"/>
                <a:ea typeface="Source Sans Pro"/>
                <a:cs typeface="Source Sans Pro"/>
                <a:sym typeface="Source Sans Pro"/>
              </a:rPr>
              <a:t>i</a:t>
            </a:r>
            <a:r>
              <a:rPr lang="en" sz="2400">
                <a:latin typeface="Source Sans Pro"/>
                <a:ea typeface="Source Sans Pro"/>
                <a:cs typeface="Source Sans Pro"/>
                <a:sym typeface="Source Sans Pro"/>
              </a:rPr>
              <a:t> , </a:t>
            </a:r>
            <a:endParaRPr sz="2400">
              <a:latin typeface="Source Sans Pro"/>
              <a:ea typeface="Source Sans Pro"/>
              <a:cs typeface="Source Sans Pro"/>
              <a:sym typeface="Source Sans Pro"/>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1" name="Shape 681"/>
        <p:cNvGrpSpPr/>
        <p:nvPr/>
      </p:nvGrpSpPr>
      <p:grpSpPr>
        <a:xfrm>
          <a:off x="0" y="0"/>
          <a:ext cx="0" cy="0"/>
          <a:chOff x="0" y="0"/>
          <a:chExt cx="0" cy="0"/>
        </a:xfrm>
      </p:grpSpPr>
      <p:sp>
        <p:nvSpPr>
          <p:cNvPr id="682" name="Google Shape;682;p100"/>
          <p:cNvSpPr txBox="1"/>
          <p:nvPr>
            <p:ph type="title"/>
          </p:nvPr>
        </p:nvSpPr>
        <p:spPr>
          <a:xfrm>
            <a:off x="311700" y="280925"/>
            <a:ext cx="8520600" cy="693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600">
                <a:latin typeface="Raleway"/>
                <a:ea typeface="Raleway"/>
                <a:cs typeface="Raleway"/>
                <a:sym typeface="Raleway"/>
              </a:rPr>
              <a:t>Convergence continued..</a:t>
            </a:r>
            <a:endParaRPr b="1" sz="3600">
              <a:latin typeface="Raleway"/>
              <a:ea typeface="Raleway"/>
              <a:cs typeface="Raleway"/>
              <a:sym typeface="Raleway"/>
            </a:endParaRPr>
          </a:p>
          <a:p>
            <a:pPr indent="0" lvl="0" marL="457200" rtl="0" algn="l">
              <a:lnSpc>
                <a:spcPct val="115000"/>
              </a:lnSpc>
              <a:spcBef>
                <a:spcPts val="0"/>
              </a:spcBef>
              <a:spcAft>
                <a:spcPts val="0"/>
              </a:spcAft>
              <a:buNone/>
            </a:pPr>
            <a:r>
              <a:t/>
            </a:r>
            <a:endParaRPr sz="2400">
              <a:solidFill>
                <a:srgbClr val="000000"/>
              </a:solidFill>
              <a:latin typeface="Source Sans Pro"/>
              <a:ea typeface="Source Sans Pro"/>
              <a:cs typeface="Source Sans Pro"/>
              <a:sym typeface="Source Sans Pro"/>
            </a:endParaRPr>
          </a:p>
          <a:p>
            <a:pPr indent="0" lvl="0" marL="0" rtl="0" algn="l">
              <a:lnSpc>
                <a:spcPct val="115000"/>
              </a:lnSpc>
              <a:spcBef>
                <a:spcPts val="1600"/>
              </a:spcBef>
              <a:spcAft>
                <a:spcPts val="1600"/>
              </a:spcAft>
              <a:buNone/>
            </a:pPr>
            <a:r>
              <a:t/>
            </a:r>
            <a:endParaRPr b="1" sz="2400">
              <a:solidFill>
                <a:srgbClr val="000000"/>
              </a:solidFill>
              <a:latin typeface="Source Sans Pro"/>
              <a:ea typeface="Source Sans Pro"/>
              <a:cs typeface="Source Sans Pro"/>
              <a:sym typeface="Source Sans Pro"/>
            </a:endParaRPr>
          </a:p>
        </p:txBody>
      </p:sp>
      <p:sp>
        <p:nvSpPr>
          <p:cNvPr id="683" name="Google Shape;683;p100"/>
          <p:cNvSpPr txBox="1"/>
          <p:nvPr/>
        </p:nvSpPr>
        <p:spPr>
          <a:xfrm>
            <a:off x="232050" y="2656025"/>
            <a:ext cx="8679900" cy="12870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SzPts val="2400"/>
              <a:buFont typeface="Source Sans Pro"/>
              <a:buChar char="➢"/>
            </a:pPr>
            <a:r>
              <a:rPr lang="en" sz="2400">
                <a:latin typeface="Source Sans Pro"/>
                <a:ea typeface="Source Sans Pro"/>
                <a:cs typeface="Source Sans Pro"/>
                <a:sym typeface="Source Sans Pro"/>
              </a:rPr>
              <a:t>We can put the defining equation of eigenvectors, Mv</a:t>
            </a:r>
            <a:r>
              <a:rPr baseline="-25000" lang="en" sz="2400">
                <a:latin typeface="Source Sans Pro"/>
                <a:ea typeface="Source Sans Pro"/>
                <a:cs typeface="Source Sans Pro"/>
                <a:sym typeface="Source Sans Pro"/>
              </a:rPr>
              <a:t>i</a:t>
            </a:r>
            <a:r>
              <a:rPr lang="en" sz="2400">
                <a:latin typeface="Source Sans Pro"/>
                <a:ea typeface="Source Sans Pro"/>
                <a:cs typeface="Source Sans Pro"/>
                <a:sym typeface="Source Sans Pro"/>
              </a:rPr>
              <a:t> = λ</a:t>
            </a:r>
            <a:r>
              <a:rPr baseline="-25000" lang="en" sz="2400">
                <a:latin typeface="Source Sans Pro"/>
                <a:ea typeface="Source Sans Pro"/>
                <a:cs typeface="Source Sans Pro"/>
                <a:sym typeface="Source Sans Pro"/>
              </a:rPr>
              <a:t>i</a:t>
            </a:r>
            <a:r>
              <a:rPr lang="en" sz="2400">
                <a:latin typeface="Source Sans Pro"/>
                <a:ea typeface="Source Sans Pro"/>
                <a:cs typeface="Source Sans Pro"/>
                <a:sym typeface="Source Sans Pro"/>
              </a:rPr>
              <a:t>v</a:t>
            </a:r>
            <a:r>
              <a:rPr baseline="-25000" lang="en" sz="2400">
                <a:latin typeface="Source Sans Pro"/>
                <a:ea typeface="Source Sans Pro"/>
                <a:cs typeface="Source Sans Pro"/>
                <a:sym typeface="Source Sans Pro"/>
              </a:rPr>
              <a:t>i</a:t>
            </a:r>
            <a:r>
              <a:rPr lang="en" sz="2400">
                <a:latin typeface="Source Sans Pro"/>
                <a:ea typeface="Source Sans Pro"/>
                <a:cs typeface="Source Sans Pro"/>
                <a:sym typeface="Source Sans Pro"/>
              </a:rPr>
              <a:t> , for i = 1, 2, . . . , N, together in a single matrix equation</a:t>
            </a:r>
            <a:endParaRPr sz="2400"/>
          </a:p>
        </p:txBody>
      </p:sp>
      <p:pic>
        <p:nvPicPr>
          <p:cNvPr id="684" name="Google Shape;684;p100"/>
          <p:cNvPicPr preferRelativeResize="0"/>
          <p:nvPr/>
        </p:nvPicPr>
        <p:blipFill>
          <a:blip r:embed="rId3">
            <a:alphaModFix/>
          </a:blip>
          <a:stretch>
            <a:fillRect/>
          </a:stretch>
        </p:blipFill>
        <p:spPr>
          <a:xfrm>
            <a:off x="2686050" y="1151075"/>
            <a:ext cx="2600325" cy="1504950"/>
          </a:xfrm>
          <a:prstGeom prst="rect">
            <a:avLst/>
          </a:prstGeom>
          <a:noFill/>
          <a:ln>
            <a:noFill/>
          </a:ln>
        </p:spPr>
      </p:pic>
      <p:pic>
        <p:nvPicPr>
          <p:cNvPr id="685" name="Google Shape;685;p100"/>
          <p:cNvPicPr preferRelativeResize="0"/>
          <p:nvPr/>
        </p:nvPicPr>
        <p:blipFill>
          <a:blip r:embed="rId4">
            <a:alphaModFix/>
          </a:blip>
          <a:stretch>
            <a:fillRect/>
          </a:stretch>
        </p:blipFill>
        <p:spPr>
          <a:xfrm>
            <a:off x="3369550" y="3565525"/>
            <a:ext cx="1372025" cy="377600"/>
          </a:xfrm>
          <a:prstGeom prst="rect">
            <a:avLst/>
          </a:prstGeom>
          <a:noFill/>
          <a:ln>
            <a:noFill/>
          </a:ln>
        </p:spPr>
      </p:pic>
      <p:sp>
        <p:nvSpPr>
          <p:cNvPr id="686" name="Google Shape;686;p100"/>
          <p:cNvSpPr txBox="1"/>
          <p:nvPr/>
        </p:nvSpPr>
        <p:spPr>
          <a:xfrm>
            <a:off x="232050" y="3943125"/>
            <a:ext cx="8003700" cy="4674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1600"/>
              </a:spcAft>
              <a:buNone/>
            </a:pPr>
            <a:r>
              <a:rPr lang="en" sz="2400">
                <a:latin typeface="Source Sans Pro"/>
                <a:ea typeface="Source Sans Pro"/>
                <a:cs typeface="Source Sans Pro"/>
                <a:sym typeface="Source Sans Pro"/>
              </a:rPr>
              <a:t>Or equivalently</a:t>
            </a:r>
            <a:endParaRPr sz="2400"/>
          </a:p>
        </p:txBody>
      </p:sp>
      <p:pic>
        <p:nvPicPr>
          <p:cNvPr id="687" name="Google Shape;687;p100"/>
          <p:cNvPicPr preferRelativeResize="0"/>
          <p:nvPr/>
        </p:nvPicPr>
        <p:blipFill>
          <a:blip r:embed="rId5">
            <a:alphaModFix/>
          </a:blip>
          <a:stretch>
            <a:fillRect/>
          </a:stretch>
        </p:blipFill>
        <p:spPr>
          <a:xfrm>
            <a:off x="3369550" y="4410525"/>
            <a:ext cx="1495950" cy="46052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1" name="Shape 691"/>
        <p:cNvGrpSpPr/>
        <p:nvPr/>
      </p:nvGrpSpPr>
      <p:grpSpPr>
        <a:xfrm>
          <a:off x="0" y="0"/>
          <a:ext cx="0" cy="0"/>
          <a:chOff x="0" y="0"/>
          <a:chExt cx="0" cy="0"/>
        </a:xfrm>
      </p:grpSpPr>
      <p:sp>
        <p:nvSpPr>
          <p:cNvPr id="692" name="Google Shape;692;p101"/>
          <p:cNvSpPr txBox="1"/>
          <p:nvPr>
            <p:ph type="title"/>
          </p:nvPr>
        </p:nvSpPr>
        <p:spPr>
          <a:xfrm>
            <a:off x="311700" y="280925"/>
            <a:ext cx="8520600" cy="191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600">
                <a:latin typeface="Raleway"/>
                <a:ea typeface="Raleway"/>
                <a:cs typeface="Raleway"/>
                <a:sym typeface="Raleway"/>
              </a:rPr>
              <a:t>Convergence continued..</a:t>
            </a:r>
            <a:endParaRPr b="1" sz="3600">
              <a:latin typeface="Raleway"/>
              <a:ea typeface="Raleway"/>
              <a:cs typeface="Raleway"/>
              <a:sym typeface="Raleway"/>
            </a:endParaRPr>
          </a:p>
          <a:p>
            <a:pPr indent="0" lvl="0" marL="0" rtl="0" algn="l">
              <a:spcBef>
                <a:spcPts val="0"/>
              </a:spcBef>
              <a:spcAft>
                <a:spcPts val="0"/>
              </a:spcAft>
              <a:buNone/>
            </a:pPr>
            <a:r>
              <a:t/>
            </a:r>
            <a:endParaRPr b="1" sz="2400">
              <a:solidFill>
                <a:srgbClr val="000000"/>
              </a:solidFill>
              <a:latin typeface="Raleway"/>
              <a:ea typeface="Raleway"/>
              <a:cs typeface="Raleway"/>
              <a:sym typeface="Raleway"/>
            </a:endParaRPr>
          </a:p>
          <a:p>
            <a:pPr indent="-381000" lvl="0" marL="457200" rtl="0" algn="l">
              <a:lnSpc>
                <a:spcPct val="115000"/>
              </a:lnSpc>
              <a:spcBef>
                <a:spcPts val="0"/>
              </a:spcBef>
              <a:spcAft>
                <a:spcPts val="0"/>
              </a:spcAft>
              <a:buClr>
                <a:srgbClr val="000000"/>
              </a:buClr>
              <a:buSzPts val="2400"/>
              <a:buFont typeface="Source Sans Pro"/>
              <a:buChar char="➢"/>
            </a:pPr>
            <a:r>
              <a:rPr lang="en" sz="2400">
                <a:solidFill>
                  <a:srgbClr val="000000"/>
                </a:solidFill>
                <a:latin typeface="Source Sans Pro"/>
                <a:ea typeface="Source Sans Pro"/>
                <a:cs typeface="Source Sans Pro"/>
                <a:sym typeface="Source Sans Pro"/>
              </a:rPr>
              <a:t>Let x</a:t>
            </a:r>
            <a:r>
              <a:rPr baseline="-25000" lang="en" sz="2400">
                <a:solidFill>
                  <a:srgbClr val="000000"/>
                </a:solidFill>
                <a:latin typeface="Source Sans Pro"/>
                <a:ea typeface="Source Sans Pro"/>
                <a:cs typeface="Source Sans Pro"/>
                <a:sym typeface="Source Sans Pro"/>
              </a:rPr>
              <a:t>0</a:t>
            </a:r>
            <a:r>
              <a:rPr lang="en" sz="2400">
                <a:solidFill>
                  <a:srgbClr val="000000"/>
                </a:solidFill>
                <a:latin typeface="Source Sans Pro"/>
                <a:ea typeface="Source Sans Pro"/>
                <a:cs typeface="Source Sans Pro"/>
                <a:sym typeface="Source Sans Pro"/>
              </a:rPr>
              <a:t> be the initial pagerank vector. The pagerank vector after k iterations is given by </a:t>
            </a:r>
            <a:endParaRPr sz="2400">
              <a:solidFill>
                <a:srgbClr val="000000"/>
              </a:solidFill>
              <a:latin typeface="Source Sans Pro"/>
              <a:ea typeface="Source Sans Pro"/>
              <a:cs typeface="Source Sans Pro"/>
              <a:sym typeface="Source Sans Pro"/>
            </a:endParaRPr>
          </a:p>
          <a:p>
            <a:pPr indent="0" lvl="0" marL="0" rtl="0" algn="l">
              <a:lnSpc>
                <a:spcPct val="115000"/>
              </a:lnSpc>
              <a:spcBef>
                <a:spcPts val="1600"/>
              </a:spcBef>
              <a:spcAft>
                <a:spcPts val="1600"/>
              </a:spcAft>
              <a:buNone/>
            </a:pPr>
            <a:r>
              <a:t/>
            </a:r>
            <a:endParaRPr b="1" sz="2400">
              <a:solidFill>
                <a:srgbClr val="000000"/>
              </a:solidFill>
              <a:latin typeface="Source Sans Pro"/>
              <a:ea typeface="Source Sans Pro"/>
              <a:cs typeface="Source Sans Pro"/>
              <a:sym typeface="Source Sans Pro"/>
            </a:endParaRPr>
          </a:p>
        </p:txBody>
      </p:sp>
      <p:sp>
        <p:nvSpPr>
          <p:cNvPr id="693" name="Google Shape;693;p101"/>
          <p:cNvSpPr txBox="1"/>
          <p:nvPr/>
        </p:nvSpPr>
        <p:spPr>
          <a:xfrm>
            <a:off x="311700" y="3610050"/>
            <a:ext cx="8679900" cy="9291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SzPts val="2400"/>
              <a:buFont typeface="Source Sans Pro"/>
              <a:buChar char="➢"/>
            </a:pPr>
            <a:r>
              <a:rPr lang="en" sz="2400">
                <a:latin typeface="Source Sans Pro"/>
                <a:ea typeface="Source Sans Pro"/>
                <a:cs typeface="Source Sans Pro"/>
                <a:sym typeface="Source Sans Pro"/>
              </a:rPr>
              <a:t>When k → ∞</a:t>
            </a:r>
            <a:endParaRPr sz="2400">
              <a:latin typeface="Source Sans Pro"/>
              <a:ea typeface="Source Sans Pro"/>
              <a:cs typeface="Source Sans Pro"/>
              <a:sym typeface="Source Sans Pro"/>
            </a:endParaRPr>
          </a:p>
        </p:txBody>
      </p:sp>
      <p:pic>
        <p:nvPicPr>
          <p:cNvPr id="694" name="Google Shape;694;p101"/>
          <p:cNvPicPr preferRelativeResize="0"/>
          <p:nvPr/>
        </p:nvPicPr>
        <p:blipFill>
          <a:blip r:embed="rId3">
            <a:alphaModFix/>
          </a:blip>
          <a:stretch>
            <a:fillRect/>
          </a:stretch>
        </p:blipFill>
        <p:spPr>
          <a:xfrm>
            <a:off x="2234575" y="2198225"/>
            <a:ext cx="3971925" cy="150210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8" name="Shape 698"/>
        <p:cNvGrpSpPr/>
        <p:nvPr/>
      </p:nvGrpSpPr>
      <p:grpSpPr>
        <a:xfrm>
          <a:off x="0" y="0"/>
          <a:ext cx="0" cy="0"/>
          <a:chOff x="0" y="0"/>
          <a:chExt cx="0" cy="0"/>
        </a:xfrm>
      </p:grpSpPr>
      <p:sp>
        <p:nvSpPr>
          <p:cNvPr id="699" name="Google Shape;699;p102"/>
          <p:cNvSpPr txBox="1"/>
          <p:nvPr>
            <p:ph type="title"/>
          </p:nvPr>
        </p:nvSpPr>
        <p:spPr>
          <a:xfrm>
            <a:off x="311700" y="280925"/>
            <a:ext cx="8520600" cy="693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600">
                <a:latin typeface="Raleway"/>
                <a:ea typeface="Raleway"/>
                <a:cs typeface="Raleway"/>
                <a:sym typeface="Raleway"/>
              </a:rPr>
              <a:t>Convergence continued..</a:t>
            </a:r>
            <a:endParaRPr b="1" sz="3600">
              <a:latin typeface="Raleway"/>
              <a:ea typeface="Raleway"/>
              <a:cs typeface="Raleway"/>
              <a:sym typeface="Raleway"/>
            </a:endParaRPr>
          </a:p>
          <a:p>
            <a:pPr indent="0" lvl="0" marL="457200" rtl="0" algn="l">
              <a:lnSpc>
                <a:spcPct val="115000"/>
              </a:lnSpc>
              <a:spcBef>
                <a:spcPts val="0"/>
              </a:spcBef>
              <a:spcAft>
                <a:spcPts val="0"/>
              </a:spcAft>
              <a:buNone/>
            </a:pPr>
            <a:r>
              <a:t/>
            </a:r>
            <a:endParaRPr sz="2400">
              <a:solidFill>
                <a:srgbClr val="000000"/>
              </a:solidFill>
              <a:latin typeface="Source Sans Pro"/>
              <a:ea typeface="Source Sans Pro"/>
              <a:cs typeface="Source Sans Pro"/>
              <a:sym typeface="Source Sans Pro"/>
            </a:endParaRPr>
          </a:p>
          <a:p>
            <a:pPr indent="0" lvl="0" marL="0" rtl="0" algn="l">
              <a:lnSpc>
                <a:spcPct val="115000"/>
              </a:lnSpc>
              <a:spcBef>
                <a:spcPts val="1600"/>
              </a:spcBef>
              <a:spcAft>
                <a:spcPts val="1600"/>
              </a:spcAft>
              <a:buNone/>
            </a:pPr>
            <a:r>
              <a:t/>
            </a:r>
            <a:endParaRPr b="1" sz="2400">
              <a:solidFill>
                <a:srgbClr val="000000"/>
              </a:solidFill>
              <a:latin typeface="Source Sans Pro"/>
              <a:ea typeface="Source Sans Pro"/>
              <a:cs typeface="Source Sans Pro"/>
              <a:sym typeface="Source Sans Pro"/>
            </a:endParaRPr>
          </a:p>
        </p:txBody>
      </p:sp>
      <p:sp>
        <p:nvSpPr>
          <p:cNvPr id="700" name="Google Shape;700;p102"/>
          <p:cNvSpPr txBox="1"/>
          <p:nvPr/>
        </p:nvSpPr>
        <p:spPr>
          <a:xfrm>
            <a:off x="232050" y="2656025"/>
            <a:ext cx="8679900" cy="12870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SzPts val="2400"/>
              <a:buFont typeface="Source Sans Pro"/>
              <a:buChar char="➢"/>
            </a:pPr>
            <a:r>
              <a:rPr lang="en" sz="2400">
                <a:latin typeface="Source Sans Pro"/>
                <a:ea typeface="Source Sans Pro"/>
                <a:cs typeface="Source Sans Pro"/>
                <a:sym typeface="Source Sans Pro"/>
              </a:rPr>
              <a:t> After running the Pagerank algorithm for a long time, the pagerank vector will converge to</a:t>
            </a:r>
            <a:endParaRPr sz="2400">
              <a:solidFill>
                <a:srgbClr val="7F7F7F"/>
              </a:solidFill>
              <a:latin typeface="Source Sans Pro"/>
              <a:ea typeface="Source Sans Pro"/>
              <a:cs typeface="Source Sans Pro"/>
              <a:sym typeface="Source Sans Pro"/>
            </a:endParaRPr>
          </a:p>
          <a:p>
            <a:pPr indent="0" lvl="0" marL="457200" rtl="0" algn="l">
              <a:lnSpc>
                <a:spcPct val="115000"/>
              </a:lnSpc>
              <a:spcBef>
                <a:spcPts val="1600"/>
              </a:spcBef>
              <a:spcAft>
                <a:spcPts val="1600"/>
              </a:spcAft>
              <a:buNone/>
            </a:pPr>
            <a:r>
              <a:t/>
            </a:r>
            <a:endParaRPr sz="2400">
              <a:latin typeface="Source Sans Pro"/>
              <a:ea typeface="Source Sans Pro"/>
              <a:cs typeface="Source Sans Pro"/>
              <a:sym typeface="Source Sans Pro"/>
            </a:endParaRPr>
          </a:p>
        </p:txBody>
      </p:sp>
      <p:pic>
        <p:nvPicPr>
          <p:cNvPr id="701" name="Google Shape;701;p102"/>
          <p:cNvPicPr preferRelativeResize="0"/>
          <p:nvPr/>
        </p:nvPicPr>
        <p:blipFill>
          <a:blip r:embed="rId3">
            <a:alphaModFix/>
          </a:blip>
          <a:stretch>
            <a:fillRect/>
          </a:stretch>
        </p:blipFill>
        <p:spPr>
          <a:xfrm>
            <a:off x="2831650" y="1067413"/>
            <a:ext cx="2571750" cy="14954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sp>
        <p:nvSpPr>
          <p:cNvPr id="164" name="Google Shape;164;p22"/>
          <p:cNvSpPr txBox="1"/>
          <p:nvPr>
            <p:ph type="title"/>
          </p:nvPr>
        </p:nvSpPr>
        <p:spPr>
          <a:xfrm>
            <a:off x="2241400" y="73450"/>
            <a:ext cx="3701700" cy="56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Natural question</a:t>
            </a:r>
            <a:endParaRPr/>
          </a:p>
        </p:txBody>
      </p:sp>
      <p:sp>
        <p:nvSpPr>
          <p:cNvPr id="165" name="Google Shape;165;p22"/>
          <p:cNvSpPr txBox="1"/>
          <p:nvPr/>
        </p:nvSpPr>
        <p:spPr>
          <a:xfrm>
            <a:off x="162550" y="694950"/>
            <a:ext cx="7380300" cy="64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Roboto"/>
                <a:ea typeface="Roboto"/>
                <a:cs typeface="Roboto"/>
                <a:sym typeface="Roboto"/>
              </a:rPr>
              <a:t>What is the damping factor and why is it set to 0.85?</a:t>
            </a:r>
            <a:endParaRPr sz="2400">
              <a:latin typeface="Roboto"/>
              <a:ea typeface="Roboto"/>
              <a:cs typeface="Roboto"/>
              <a:sym typeface="Roboto"/>
            </a:endParaRPr>
          </a:p>
        </p:txBody>
      </p:sp>
      <p:pic>
        <p:nvPicPr>
          <p:cNvPr id="166" name="Google Shape;166;p22"/>
          <p:cNvPicPr preferRelativeResize="0"/>
          <p:nvPr/>
        </p:nvPicPr>
        <p:blipFill>
          <a:blip r:embed="rId3">
            <a:alphaModFix/>
          </a:blip>
          <a:stretch>
            <a:fillRect/>
          </a:stretch>
        </p:blipFill>
        <p:spPr>
          <a:xfrm>
            <a:off x="6876000" y="1287500"/>
            <a:ext cx="1883582" cy="25685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5" name="Shape 705"/>
        <p:cNvGrpSpPr/>
        <p:nvPr/>
      </p:nvGrpSpPr>
      <p:grpSpPr>
        <a:xfrm>
          <a:off x="0" y="0"/>
          <a:ext cx="0" cy="0"/>
          <a:chOff x="0" y="0"/>
          <a:chExt cx="0" cy="0"/>
        </a:xfrm>
      </p:grpSpPr>
      <p:sp>
        <p:nvSpPr>
          <p:cNvPr id="706" name="Google Shape;706;p103"/>
          <p:cNvSpPr txBox="1"/>
          <p:nvPr>
            <p:ph type="title"/>
          </p:nvPr>
        </p:nvSpPr>
        <p:spPr>
          <a:xfrm>
            <a:off x="311700" y="280925"/>
            <a:ext cx="8520600" cy="693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600">
                <a:latin typeface="Raleway"/>
                <a:ea typeface="Raleway"/>
                <a:cs typeface="Raleway"/>
                <a:sym typeface="Raleway"/>
              </a:rPr>
              <a:t>Convergence continued..</a:t>
            </a:r>
            <a:endParaRPr b="1" sz="3600">
              <a:latin typeface="Raleway"/>
              <a:ea typeface="Raleway"/>
              <a:cs typeface="Raleway"/>
              <a:sym typeface="Raleway"/>
            </a:endParaRPr>
          </a:p>
          <a:p>
            <a:pPr indent="0" lvl="0" marL="457200" rtl="0" algn="l">
              <a:lnSpc>
                <a:spcPct val="115000"/>
              </a:lnSpc>
              <a:spcBef>
                <a:spcPts val="0"/>
              </a:spcBef>
              <a:spcAft>
                <a:spcPts val="0"/>
              </a:spcAft>
              <a:buNone/>
            </a:pPr>
            <a:r>
              <a:t/>
            </a:r>
            <a:endParaRPr sz="2400">
              <a:solidFill>
                <a:srgbClr val="000000"/>
              </a:solidFill>
              <a:latin typeface="Source Sans Pro"/>
              <a:ea typeface="Source Sans Pro"/>
              <a:cs typeface="Source Sans Pro"/>
              <a:sym typeface="Source Sans Pro"/>
            </a:endParaRPr>
          </a:p>
          <a:p>
            <a:pPr indent="0" lvl="0" marL="0" rtl="0" algn="l">
              <a:lnSpc>
                <a:spcPct val="115000"/>
              </a:lnSpc>
              <a:spcBef>
                <a:spcPts val="1600"/>
              </a:spcBef>
              <a:spcAft>
                <a:spcPts val="1600"/>
              </a:spcAft>
              <a:buNone/>
            </a:pPr>
            <a:r>
              <a:t/>
            </a:r>
            <a:endParaRPr b="1" sz="2400">
              <a:solidFill>
                <a:srgbClr val="000000"/>
              </a:solidFill>
              <a:latin typeface="Source Sans Pro"/>
              <a:ea typeface="Source Sans Pro"/>
              <a:cs typeface="Source Sans Pro"/>
              <a:sym typeface="Source Sans Pro"/>
            </a:endParaRPr>
          </a:p>
        </p:txBody>
      </p:sp>
      <p:sp>
        <p:nvSpPr>
          <p:cNvPr id="707" name="Google Shape;707;p103"/>
          <p:cNvSpPr txBox="1"/>
          <p:nvPr/>
        </p:nvSpPr>
        <p:spPr>
          <a:xfrm>
            <a:off x="232050" y="2784950"/>
            <a:ext cx="8679900" cy="23586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rPr lang="en" sz="2400">
                <a:latin typeface="Source Sans Pro"/>
                <a:ea typeface="Source Sans Pro"/>
                <a:cs typeface="Source Sans Pro"/>
                <a:sym typeface="Source Sans Pro"/>
              </a:rPr>
              <a:t>which is a scalar multiple of the eigenvector v</a:t>
            </a:r>
            <a:r>
              <a:rPr baseline="-25000" lang="en" sz="2400">
                <a:latin typeface="Source Sans Pro"/>
                <a:ea typeface="Source Sans Pro"/>
                <a:cs typeface="Source Sans Pro"/>
                <a:sym typeface="Source Sans Pro"/>
              </a:rPr>
              <a:t>1</a:t>
            </a:r>
            <a:r>
              <a:rPr lang="en" sz="2400">
                <a:latin typeface="Source Sans Pro"/>
                <a:ea typeface="Source Sans Pro"/>
                <a:cs typeface="Source Sans Pro"/>
                <a:sym typeface="Source Sans Pro"/>
              </a:rPr>
              <a:t>.</a:t>
            </a:r>
            <a:endParaRPr sz="2400">
              <a:solidFill>
                <a:srgbClr val="7F7F7F"/>
              </a:solidFill>
              <a:latin typeface="Source Sans Pro"/>
              <a:ea typeface="Source Sans Pro"/>
              <a:cs typeface="Source Sans Pro"/>
              <a:sym typeface="Source Sans Pro"/>
            </a:endParaRPr>
          </a:p>
          <a:p>
            <a:pPr indent="-381000" lvl="0" marL="457200" rtl="0" algn="l">
              <a:lnSpc>
                <a:spcPct val="115000"/>
              </a:lnSpc>
              <a:spcBef>
                <a:spcPts val="1600"/>
              </a:spcBef>
              <a:spcAft>
                <a:spcPts val="0"/>
              </a:spcAft>
              <a:buClr>
                <a:srgbClr val="000000"/>
              </a:buClr>
              <a:buSzPts val="2400"/>
              <a:buFont typeface="Source Sans Pro"/>
              <a:buChar char="➢"/>
            </a:pPr>
            <a:r>
              <a:rPr lang="en" sz="2400">
                <a:latin typeface="Source Sans Pro"/>
                <a:ea typeface="Source Sans Pro"/>
                <a:cs typeface="Source Sans Pro"/>
                <a:sym typeface="Source Sans Pro"/>
              </a:rPr>
              <a:t> Hence, we can conclude that the Pagerank with damping factor, under the assumption that all eigenvalues of M are distinct, converges to an eigenvector corresponding to the largest eigenvalue λ</a:t>
            </a:r>
            <a:r>
              <a:rPr baseline="-25000" lang="en" sz="2400">
                <a:latin typeface="Source Sans Pro"/>
                <a:ea typeface="Source Sans Pro"/>
                <a:cs typeface="Source Sans Pro"/>
                <a:sym typeface="Source Sans Pro"/>
              </a:rPr>
              <a:t>1</a:t>
            </a:r>
            <a:r>
              <a:rPr lang="en" sz="2400">
                <a:latin typeface="Source Sans Pro"/>
                <a:ea typeface="Source Sans Pro"/>
                <a:cs typeface="Source Sans Pro"/>
                <a:sym typeface="Source Sans Pro"/>
              </a:rPr>
              <a:t> = 1.</a:t>
            </a:r>
            <a:endParaRPr sz="2400">
              <a:solidFill>
                <a:srgbClr val="7F7F7F"/>
              </a:solidFill>
              <a:latin typeface="Source Sans Pro"/>
              <a:ea typeface="Source Sans Pro"/>
              <a:cs typeface="Source Sans Pro"/>
              <a:sym typeface="Source Sans Pro"/>
            </a:endParaRPr>
          </a:p>
          <a:p>
            <a:pPr indent="0" lvl="0" marL="457200" rtl="0" algn="l">
              <a:lnSpc>
                <a:spcPct val="115000"/>
              </a:lnSpc>
              <a:spcBef>
                <a:spcPts val="1600"/>
              </a:spcBef>
              <a:spcAft>
                <a:spcPts val="1600"/>
              </a:spcAft>
              <a:buNone/>
            </a:pPr>
            <a:r>
              <a:t/>
            </a:r>
            <a:endParaRPr sz="2400">
              <a:latin typeface="Source Sans Pro"/>
              <a:ea typeface="Source Sans Pro"/>
              <a:cs typeface="Source Sans Pro"/>
              <a:sym typeface="Source Sans Pro"/>
            </a:endParaRPr>
          </a:p>
        </p:txBody>
      </p:sp>
      <p:pic>
        <p:nvPicPr>
          <p:cNvPr id="708" name="Google Shape;708;p103"/>
          <p:cNvPicPr preferRelativeResize="0"/>
          <p:nvPr/>
        </p:nvPicPr>
        <p:blipFill>
          <a:blip r:embed="rId3">
            <a:alphaModFix/>
          </a:blip>
          <a:stretch>
            <a:fillRect/>
          </a:stretch>
        </p:blipFill>
        <p:spPr>
          <a:xfrm>
            <a:off x="2199388" y="1223825"/>
            <a:ext cx="4745225" cy="1561125"/>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2" name="Shape 712"/>
        <p:cNvGrpSpPr/>
        <p:nvPr/>
      </p:nvGrpSpPr>
      <p:grpSpPr>
        <a:xfrm>
          <a:off x="0" y="0"/>
          <a:ext cx="0" cy="0"/>
          <a:chOff x="0" y="0"/>
          <a:chExt cx="0" cy="0"/>
        </a:xfrm>
      </p:grpSpPr>
      <p:sp>
        <p:nvSpPr>
          <p:cNvPr id="713" name="Google Shape;713;p104"/>
          <p:cNvSpPr txBox="1"/>
          <p:nvPr>
            <p:ph type="ctrTitle"/>
          </p:nvPr>
        </p:nvSpPr>
        <p:spPr>
          <a:xfrm>
            <a:off x="598100" y="1775222"/>
            <a:ext cx="8222100" cy="838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Modifications</a:t>
            </a:r>
            <a:endParaRPr/>
          </a:p>
        </p:txBody>
      </p:sp>
      <p:sp>
        <p:nvSpPr>
          <p:cNvPr id="714" name="Google Shape;714;p104"/>
          <p:cNvSpPr txBox="1"/>
          <p:nvPr>
            <p:ph idx="1" type="subTitle"/>
          </p:nvPr>
        </p:nvSpPr>
        <p:spPr>
          <a:xfrm>
            <a:off x="598088" y="2715913"/>
            <a:ext cx="8222100" cy="43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8" name="Shape 718"/>
        <p:cNvGrpSpPr/>
        <p:nvPr/>
      </p:nvGrpSpPr>
      <p:grpSpPr>
        <a:xfrm>
          <a:off x="0" y="0"/>
          <a:ext cx="0" cy="0"/>
          <a:chOff x="0" y="0"/>
          <a:chExt cx="0" cy="0"/>
        </a:xfrm>
      </p:grpSpPr>
      <p:sp>
        <p:nvSpPr>
          <p:cNvPr id="719" name="Google Shape;719;p105"/>
          <p:cNvSpPr txBox="1"/>
          <p:nvPr>
            <p:ph type="title"/>
          </p:nvPr>
        </p:nvSpPr>
        <p:spPr>
          <a:xfrm>
            <a:off x="265500" y="303500"/>
            <a:ext cx="4045200" cy="625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Example 1</a:t>
            </a:r>
            <a:endParaRPr sz="3000"/>
          </a:p>
        </p:txBody>
      </p:sp>
      <p:pic>
        <p:nvPicPr>
          <p:cNvPr id="720" name="Google Shape;720;p105"/>
          <p:cNvPicPr preferRelativeResize="0"/>
          <p:nvPr/>
        </p:nvPicPr>
        <p:blipFill>
          <a:blip r:embed="rId3">
            <a:alphaModFix/>
          </a:blip>
          <a:stretch>
            <a:fillRect/>
          </a:stretch>
        </p:blipFill>
        <p:spPr>
          <a:xfrm>
            <a:off x="4939500" y="1061349"/>
            <a:ext cx="3837000" cy="285845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4" name="Shape 724"/>
        <p:cNvGrpSpPr/>
        <p:nvPr/>
      </p:nvGrpSpPr>
      <p:grpSpPr>
        <a:xfrm>
          <a:off x="0" y="0"/>
          <a:ext cx="0" cy="0"/>
          <a:chOff x="0" y="0"/>
          <a:chExt cx="0" cy="0"/>
        </a:xfrm>
      </p:grpSpPr>
      <p:sp>
        <p:nvSpPr>
          <p:cNvPr id="725" name="Google Shape;725;p106"/>
          <p:cNvSpPr txBox="1"/>
          <p:nvPr>
            <p:ph type="title"/>
          </p:nvPr>
        </p:nvSpPr>
        <p:spPr>
          <a:xfrm>
            <a:off x="265500" y="303500"/>
            <a:ext cx="4045200" cy="625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Example 1</a:t>
            </a:r>
            <a:endParaRPr sz="3000"/>
          </a:p>
        </p:txBody>
      </p:sp>
      <p:pic>
        <p:nvPicPr>
          <p:cNvPr id="726" name="Google Shape;726;p106"/>
          <p:cNvPicPr preferRelativeResize="0"/>
          <p:nvPr/>
        </p:nvPicPr>
        <p:blipFill>
          <a:blip r:embed="rId3">
            <a:alphaModFix/>
          </a:blip>
          <a:stretch>
            <a:fillRect/>
          </a:stretch>
        </p:blipFill>
        <p:spPr>
          <a:xfrm>
            <a:off x="4939500" y="1061349"/>
            <a:ext cx="3837000" cy="2858450"/>
          </a:xfrm>
          <a:prstGeom prst="rect">
            <a:avLst/>
          </a:prstGeom>
          <a:noFill/>
          <a:ln>
            <a:noFill/>
          </a:ln>
        </p:spPr>
      </p:pic>
      <p:sp>
        <p:nvSpPr>
          <p:cNvPr id="727" name="Google Shape;727;p106"/>
          <p:cNvSpPr txBox="1"/>
          <p:nvPr/>
        </p:nvSpPr>
        <p:spPr>
          <a:xfrm>
            <a:off x="-790175" y="1847700"/>
            <a:ext cx="6288900" cy="207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latin typeface="Roboto"/>
              <a:ea typeface="Roboto"/>
              <a:cs typeface="Roboto"/>
              <a:sym typeface="Roboto"/>
            </a:endParaRPr>
          </a:p>
        </p:txBody>
      </p:sp>
      <p:graphicFrame>
        <p:nvGraphicFramePr>
          <p:cNvPr id="728" name="Google Shape;728;p106"/>
          <p:cNvGraphicFramePr/>
          <p:nvPr/>
        </p:nvGraphicFramePr>
        <p:xfrm>
          <a:off x="265500" y="1713422"/>
          <a:ext cx="3000000" cy="3000000"/>
        </p:xfrm>
        <a:graphic>
          <a:graphicData uri="http://schemas.openxmlformats.org/drawingml/2006/table">
            <a:tbl>
              <a:tblPr>
                <a:noFill/>
                <a:tableStyleId>{B6B0370E-B71C-4E23-A037-F290FC0ABF6B}</a:tableStyleId>
              </a:tblPr>
              <a:tblGrid>
                <a:gridCol w="796850"/>
                <a:gridCol w="796850"/>
                <a:gridCol w="796850"/>
                <a:gridCol w="796850"/>
                <a:gridCol w="796850"/>
              </a:tblGrid>
              <a:tr h="394250">
                <a:tc>
                  <a:txBody>
                    <a:bodyPr/>
                    <a:lstStyle/>
                    <a:p>
                      <a:pPr indent="0" lvl="0" marL="0" rtl="0" algn="ctr">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a:t>A</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0" lvl="0" marL="0" rtl="0" algn="ctr">
                        <a:spcBef>
                          <a:spcPts val="0"/>
                        </a:spcBef>
                        <a:spcAft>
                          <a:spcPts val="0"/>
                        </a:spcAft>
                        <a:buNone/>
                      </a:pPr>
                      <a:r>
                        <a:rPr lang="en"/>
                        <a:t>B</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0" lvl="0" marL="0" rtl="0" algn="ctr">
                        <a:spcBef>
                          <a:spcPts val="0"/>
                        </a:spcBef>
                        <a:spcAft>
                          <a:spcPts val="0"/>
                        </a:spcAft>
                        <a:buNone/>
                      </a:pPr>
                      <a:r>
                        <a:rPr lang="en"/>
                        <a:t>C</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0" lvl="0" marL="0" rtl="0" algn="ctr">
                        <a:spcBef>
                          <a:spcPts val="0"/>
                        </a:spcBef>
                        <a:spcAft>
                          <a:spcPts val="0"/>
                        </a:spcAft>
                        <a:buNone/>
                      </a:pPr>
                      <a:r>
                        <a:rPr lang="en"/>
                        <a:t>D</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2"/>
                      </a:solidFill>
                      <a:prstDash val="solid"/>
                      <a:round/>
                      <a:headEnd len="sm" w="sm" type="none"/>
                      <a:tailEnd len="sm" w="sm" type="none"/>
                    </a:lnB>
                  </a:tcPr>
                </a:tc>
              </a:tr>
              <a:tr h="390450">
                <a:tc>
                  <a:txBody>
                    <a:bodyPr/>
                    <a:lstStyle/>
                    <a:p>
                      <a:pPr indent="0" lvl="0" marL="0" rtl="0" algn="ctr">
                        <a:spcBef>
                          <a:spcPts val="0"/>
                        </a:spcBef>
                        <a:spcAft>
                          <a:spcPts val="0"/>
                        </a:spcAft>
                        <a:buNone/>
                      </a:pPr>
                      <a:r>
                        <a:rPr lang="en"/>
                        <a:t>A</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a:t>0</a:t>
                      </a:r>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0" lvl="0" marL="0" rtl="0" algn="ctr">
                        <a:spcBef>
                          <a:spcPts val="0"/>
                        </a:spcBef>
                        <a:spcAft>
                          <a:spcPts val="0"/>
                        </a:spcAft>
                        <a:buNone/>
                      </a:pPr>
                      <a:r>
                        <a:rPr lang="en"/>
                        <a:t>0</a:t>
                      </a:r>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0" lvl="0" marL="0" rtl="0" algn="ctr">
                        <a:spcBef>
                          <a:spcPts val="0"/>
                        </a:spcBef>
                        <a:spcAft>
                          <a:spcPts val="0"/>
                        </a:spcAft>
                        <a:buNone/>
                      </a:pPr>
                      <a:r>
                        <a:rPr lang="en"/>
                        <a:t>1</a:t>
                      </a:r>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0" lvl="0" marL="0" rtl="0" algn="ctr">
                        <a:spcBef>
                          <a:spcPts val="0"/>
                        </a:spcBef>
                        <a:spcAft>
                          <a:spcPts val="0"/>
                        </a:spcAft>
                        <a:buNone/>
                      </a:pPr>
                      <a:r>
                        <a:rPr lang="en"/>
                        <a:t>0</a:t>
                      </a:r>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r>
              <a:tr h="390450">
                <a:tc>
                  <a:txBody>
                    <a:bodyPr/>
                    <a:lstStyle/>
                    <a:p>
                      <a:pPr indent="0" lvl="0" marL="0" rtl="0" algn="ctr">
                        <a:spcBef>
                          <a:spcPts val="0"/>
                        </a:spcBef>
                        <a:spcAft>
                          <a:spcPts val="0"/>
                        </a:spcAft>
                        <a:buNone/>
                      </a:pPr>
                      <a:r>
                        <a:rPr lang="en"/>
                        <a:t>B</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a:t>1/2</a:t>
                      </a:r>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0" lvl="0" marL="0" rtl="0" algn="ctr">
                        <a:spcBef>
                          <a:spcPts val="0"/>
                        </a:spcBef>
                        <a:spcAft>
                          <a:spcPts val="0"/>
                        </a:spcAft>
                        <a:buNone/>
                      </a:pPr>
                      <a:r>
                        <a:rPr lang="en"/>
                        <a:t>0</a:t>
                      </a:r>
                      <a:endParaRPr/>
                    </a:p>
                  </a:txBody>
                  <a:tcPr marT="91425" marB="91425" marR="91425" marL="91425">
                    <a:lnL cap="flat" cmpd="sng" w="9525">
                      <a:solidFill>
                        <a:schemeClr val="lt2"/>
                      </a:solidFill>
                      <a:prstDash val="solid"/>
                      <a:round/>
                      <a:headEnd len="sm" w="sm" type="none"/>
                      <a:tailEnd len="sm" w="sm" type="none"/>
                    </a:lnL>
                    <a:lnT cap="flat" cmpd="sng" w="9525">
                      <a:solidFill>
                        <a:schemeClr val="lt2"/>
                      </a:solidFill>
                      <a:prstDash val="solid"/>
                      <a:round/>
                      <a:headEnd len="sm" w="sm" type="none"/>
                      <a:tailEnd len="sm" w="sm" type="none"/>
                    </a:lnT>
                  </a:tcPr>
                </a:tc>
                <a:tc>
                  <a:txBody>
                    <a:bodyPr/>
                    <a:lstStyle/>
                    <a:p>
                      <a:pPr indent="0" lvl="0" marL="0" rtl="0" algn="ctr">
                        <a:spcBef>
                          <a:spcPts val="0"/>
                        </a:spcBef>
                        <a:spcAft>
                          <a:spcPts val="0"/>
                        </a:spcAft>
                        <a:buNone/>
                      </a:pPr>
                      <a:r>
                        <a:rPr lang="en"/>
                        <a:t>0</a:t>
                      </a:r>
                      <a:endParaRPr/>
                    </a:p>
                  </a:txBody>
                  <a:tcPr marT="91425" marB="91425" marR="91425" marL="91425">
                    <a:lnT cap="flat" cmpd="sng" w="9525">
                      <a:solidFill>
                        <a:schemeClr val="lt2"/>
                      </a:solidFill>
                      <a:prstDash val="solid"/>
                      <a:round/>
                      <a:headEnd len="sm" w="sm" type="none"/>
                      <a:tailEnd len="sm" w="sm" type="none"/>
                    </a:lnT>
                  </a:tcPr>
                </a:tc>
                <a:tc>
                  <a:txBody>
                    <a:bodyPr/>
                    <a:lstStyle/>
                    <a:p>
                      <a:pPr indent="0" lvl="0" marL="0" rtl="0" algn="ctr">
                        <a:spcBef>
                          <a:spcPts val="0"/>
                        </a:spcBef>
                        <a:spcAft>
                          <a:spcPts val="0"/>
                        </a:spcAft>
                        <a:buNone/>
                      </a:pPr>
                      <a:r>
                        <a:rPr lang="en"/>
                        <a:t>0</a:t>
                      </a:r>
                      <a:endParaRPr/>
                    </a:p>
                  </a:txBody>
                  <a:tcPr marT="91425" marB="91425" marR="91425" marL="91425">
                    <a:lnT cap="flat" cmpd="sng" w="9525">
                      <a:solidFill>
                        <a:schemeClr val="lt2"/>
                      </a:solidFill>
                      <a:prstDash val="solid"/>
                      <a:round/>
                      <a:headEnd len="sm" w="sm" type="none"/>
                      <a:tailEnd len="sm" w="sm" type="none"/>
                    </a:lnT>
                  </a:tcPr>
                </a:tc>
              </a:tr>
              <a:tr h="390450">
                <a:tc>
                  <a:txBody>
                    <a:bodyPr/>
                    <a:lstStyle/>
                    <a:p>
                      <a:pPr indent="0" lvl="0" marL="0" rtl="0" algn="ctr">
                        <a:spcBef>
                          <a:spcPts val="0"/>
                        </a:spcBef>
                        <a:spcAft>
                          <a:spcPts val="0"/>
                        </a:spcAft>
                        <a:buNone/>
                      </a:pPr>
                      <a:r>
                        <a:rPr lang="en"/>
                        <a:t>C</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a:t>1/2</a:t>
                      </a:r>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0" lvl="0" marL="0" rtl="0" algn="ctr">
                        <a:spcBef>
                          <a:spcPts val="0"/>
                        </a:spcBef>
                        <a:spcAft>
                          <a:spcPts val="0"/>
                        </a:spcAft>
                        <a:buNone/>
                      </a:pPr>
                      <a:r>
                        <a:rPr lang="en"/>
                        <a:t>1</a:t>
                      </a:r>
                      <a:endParaRPr/>
                    </a:p>
                  </a:txBody>
                  <a:tcPr marT="91425" marB="91425" marR="91425" marL="91425">
                    <a:lnL cap="flat" cmpd="sng" w="9525">
                      <a:solidFill>
                        <a:schemeClr val="lt2"/>
                      </a:solidFill>
                      <a:prstDash val="solid"/>
                      <a:round/>
                      <a:headEnd len="sm" w="sm" type="none"/>
                      <a:tailEnd len="sm" w="sm" type="none"/>
                    </a:lnL>
                  </a:tcPr>
                </a:tc>
                <a:tc>
                  <a:txBody>
                    <a:bodyPr/>
                    <a:lstStyle/>
                    <a:p>
                      <a:pPr indent="0" lvl="0" marL="0" rtl="0" algn="ctr">
                        <a:spcBef>
                          <a:spcPts val="0"/>
                        </a:spcBef>
                        <a:spcAft>
                          <a:spcPts val="0"/>
                        </a:spcAft>
                        <a:buNone/>
                      </a:pPr>
                      <a:r>
                        <a:rPr lang="en"/>
                        <a:t>0</a:t>
                      </a:r>
                      <a:endParaRPr/>
                    </a:p>
                  </a:txBody>
                  <a:tcPr marT="91425" marB="91425" marR="91425" marL="91425"/>
                </a:tc>
                <a:tc>
                  <a:txBody>
                    <a:bodyPr/>
                    <a:lstStyle/>
                    <a:p>
                      <a:pPr indent="0" lvl="0" marL="0" rtl="0" algn="ctr">
                        <a:spcBef>
                          <a:spcPts val="0"/>
                        </a:spcBef>
                        <a:spcAft>
                          <a:spcPts val="0"/>
                        </a:spcAft>
                        <a:buNone/>
                      </a:pPr>
                      <a:r>
                        <a:rPr lang="en"/>
                        <a:t>1</a:t>
                      </a:r>
                      <a:endParaRPr/>
                    </a:p>
                  </a:txBody>
                  <a:tcPr marT="91425" marB="91425" marR="91425" marL="91425"/>
                </a:tc>
              </a:tr>
              <a:tr h="390450">
                <a:tc>
                  <a:txBody>
                    <a:bodyPr/>
                    <a:lstStyle/>
                    <a:p>
                      <a:pPr indent="0" lvl="0" marL="0" rtl="0" algn="ctr">
                        <a:spcBef>
                          <a:spcPts val="0"/>
                        </a:spcBef>
                        <a:spcAft>
                          <a:spcPts val="0"/>
                        </a:spcAft>
                        <a:buNone/>
                      </a:pPr>
                      <a:r>
                        <a:rPr lang="en"/>
                        <a:t>D</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a:t>0</a:t>
                      </a:r>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0" lvl="0" marL="0" rtl="0" algn="ctr">
                        <a:spcBef>
                          <a:spcPts val="0"/>
                        </a:spcBef>
                        <a:spcAft>
                          <a:spcPts val="0"/>
                        </a:spcAft>
                        <a:buNone/>
                      </a:pPr>
                      <a:r>
                        <a:rPr lang="en"/>
                        <a:t>0</a:t>
                      </a:r>
                      <a:endParaRPr/>
                    </a:p>
                  </a:txBody>
                  <a:tcPr marT="91425" marB="91425" marR="91425" marL="91425">
                    <a:lnL cap="flat" cmpd="sng" w="9525">
                      <a:solidFill>
                        <a:schemeClr val="lt2"/>
                      </a:solidFill>
                      <a:prstDash val="solid"/>
                      <a:round/>
                      <a:headEnd len="sm" w="sm" type="none"/>
                      <a:tailEnd len="sm" w="sm" type="none"/>
                    </a:lnL>
                  </a:tcPr>
                </a:tc>
                <a:tc>
                  <a:txBody>
                    <a:bodyPr/>
                    <a:lstStyle/>
                    <a:p>
                      <a:pPr indent="0" lvl="0" marL="0" rtl="0" algn="ctr">
                        <a:spcBef>
                          <a:spcPts val="0"/>
                        </a:spcBef>
                        <a:spcAft>
                          <a:spcPts val="0"/>
                        </a:spcAft>
                        <a:buNone/>
                      </a:pPr>
                      <a:r>
                        <a:rPr lang="en"/>
                        <a:t>0</a:t>
                      </a:r>
                      <a:endParaRPr/>
                    </a:p>
                  </a:txBody>
                  <a:tcPr marT="91425" marB="91425" marR="91425" marL="91425"/>
                </a:tc>
                <a:tc>
                  <a:txBody>
                    <a:bodyPr/>
                    <a:lstStyle/>
                    <a:p>
                      <a:pPr indent="0" lvl="0" marL="0" rtl="0" algn="ctr">
                        <a:spcBef>
                          <a:spcPts val="0"/>
                        </a:spcBef>
                        <a:spcAft>
                          <a:spcPts val="0"/>
                        </a:spcAft>
                        <a:buNone/>
                      </a:pPr>
                      <a:r>
                        <a:rPr lang="en"/>
                        <a:t>0</a:t>
                      </a:r>
                      <a:endParaRPr/>
                    </a:p>
                  </a:txBody>
                  <a:tcPr marT="91425" marB="91425" marR="91425" marL="91425"/>
                </a:tc>
              </a:tr>
            </a:tbl>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2" name="Shape 732"/>
        <p:cNvGrpSpPr/>
        <p:nvPr/>
      </p:nvGrpSpPr>
      <p:grpSpPr>
        <a:xfrm>
          <a:off x="0" y="0"/>
          <a:ext cx="0" cy="0"/>
          <a:chOff x="0" y="0"/>
          <a:chExt cx="0" cy="0"/>
        </a:xfrm>
      </p:grpSpPr>
      <p:sp>
        <p:nvSpPr>
          <p:cNvPr id="733" name="Google Shape;733;p107"/>
          <p:cNvSpPr txBox="1"/>
          <p:nvPr>
            <p:ph type="title"/>
          </p:nvPr>
        </p:nvSpPr>
        <p:spPr>
          <a:xfrm>
            <a:off x="265500" y="303500"/>
            <a:ext cx="4045200" cy="625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Example 1</a:t>
            </a:r>
            <a:endParaRPr sz="3000"/>
          </a:p>
        </p:txBody>
      </p:sp>
      <p:pic>
        <p:nvPicPr>
          <p:cNvPr id="734" name="Google Shape;734;p107"/>
          <p:cNvPicPr preferRelativeResize="0"/>
          <p:nvPr/>
        </p:nvPicPr>
        <p:blipFill>
          <a:blip r:embed="rId3">
            <a:alphaModFix/>
          </a:blip>
          <a:stretch>
            <a:fillRect/>
          </a:stretch>
        </p:blipFill>
        <p:spPr>
          <a:xfrm>
            <a:off x="4939500" y="1061349"/>
            <a:ext cx="3837000" cy="2858450"/>
          </a:xfrm>
          <a:prstGeom prst="rect">
            <a:avLst/>
          </a:prstGeom>
          <a:noFill/>
          <a:ln>
            <a:noFill/>
          </a:ln>
        </p:spPr>
      </p:pic>
      <p:sp>
        <p:nvSpPr>
          <p:cNvPr id="735" name="Google Shape;735;p107"/>
          <p:cNvSpPr txBox="1"/>
          <p:nvPr/>
        </p:nvSpPr>
        <p:spPr>
          <a:xfrm>
            <a:off x="-790175" y="1847700"/>
            <a:ext cx="6288900" cy="207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latin typeface="Roboto"/>
              <a:ea typeface="Roboto"/>
              <a:cs typeface="Roboto"/>
              <a:sym typeface="Roboto"/>
            </a:endParaRPr>
          </a:p>
        </p:txBody>
      </p:sp>
      <p:graphicFrame>
        <p:nvGraphicFramePr>
          <p:cNvPr id="736" name="Google Shape;736;p107"/>
          <p:cNvGraphicFramePr/>
          <p:nvPr/>
        </p:nvGraphicFramePr>
        <p:xfrm>
          <a:off x="265500" y="1713422"/>
          <a:ext cx="3000000" cy="3000000"/>
        </p:xfrm>
        <a:graphic>
          <a:graphicData uri="http://schemas.openxmlformats.org/drawingml/2006/table">
            <a:tbl>
              <a:tblPr>
                <a:noFill/>
                <a:tableStyleId>{B6B0370E-B71C-4E23-A037-F290FC0ABF6B}</a:tableStyleId>
              </a:tblPr>
              <a:tblGrid>
                <a:gridCol w="796850"/>
                <a:gridCol w="796850"/>
                <a:gridCol w="796850"/>
                <a:gridCol w="796850"/>
                <a:gridCol w="796850"/>
              </a:tblGrid>
              <a:tr h="394250">
                <a:tc>
                  <a:txBody>
                    <a:bodyPr/>
                    <a:lstStyle/>
                    <a:p>
                      <a:pPr indent="0" lvl="0" marL="0" rtl="0" algn="ctr">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a:t>A</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0" lvl="0" marL="0" rtl="0" algn="ctr">
                        <a:spcBef>
                          <a:spcPts val="0"/>
                        </a:spcBef>
                        <a:spcAft>
                          <a:spcPts val="0"/>
                        </a:spcAft>
                        <a:buNone/>
                      </a:pPr>
                      <a:r>
                        <a:rPr lang="en"/>
                        <a:t>B</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0" lvl="0" marL="0" rtl="0" algn="ctr">
                        <a:spcBef>
                          <a:spcPts val="0"/>
                        </a:spcBef>
                        <a:spcAft>
                          <a:spcPts val="0"/>
                        </a:spcAft>
                        <a:buNone/>
                      </a:pPr>
                      <a:r>
                        <a:rPr lang="en"/>
                        <a:t>C</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0" lvl="0" marL="0" rtl="0" algn="ctr">
                        <a:spcBef>
                          <a:spcPts val="0"/>
                        </a:spcBef>
                        <a:spcAft>
                          <a:spcPts val="0"/>
                        </a:spcAft>
                        <a:buNone/>
                      </a:pPr>
                      <a:r>
                        <a:rPr lang="en"/>
                        <a:t>D</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2"/>
                      </a:solidFill>
                      <a:prstDash val="solid"/>
                      <a:round/>
                      <a:headEnd len="sm" w="sm" type="none"/>
                      <a:tailEnd len="sm" w="sm" type="none"/>
                    </a:lnB>
                  </a:tcPr>
                </a:tc>
              </a:tr>
              <a:tr h="390450">
                <a:tc>
                  <a:txBody>
                    <a:bodyPr/>
                    <a:lstStyle/>
                    <a:p>
                      <a:pPr indent="0" lvl="0" marL="0" rtl="0" algn="ctr">
                        <a:spcBef>
                          <a:spcPts val="0"/>
                        </a:spcBef>
                        <a:spcAft>
                          <a:spcPts val="0"/>
                        </a:spcAft>
                        <a:buNone/>
                      </a:pPr>
                      <a:r>
                        <a:rPr lang="en"/>
                        <a:t>A</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a:t>0</a:t>
                      </a:r>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0" lvl="0" marL="0" rtl="0" algn="ctr">
                        <a:spcBef>
                          <a:spcPts val="0"/>
                        </a:spcBef>
                        <a:spcAft>
                          <a:spcPts val="0"/>
                        </a:spcAft>
                        <a:buNone/>
                      </a:pPr>
                      <a:r>
                        <a:rPr lang="en"/>
                        <a:t>0</a:t>
                      </a:r>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0" lvl="0" marL="0" rtl="0" algn="ctr">
                        <a:spcBef>
                          <a:spcPts val="0"/>
                        </a:spcBef>
                        <a:spcAft>
                          <a:spcPts val="0"/>
                        </a:spcAft>
                        <a:buNone/>
                      </a:pPr>
                      <a:r>
                        <a:rPr lang="en"/>
                        <a:t>1</a:t>
                      </a:r>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0" lvl="0" marL="0" rtl="0" algn="ctr">
                        <a:spcBef>
                          <a:spcPts val="0"/>
                        </a:spcBef>
                        <a:spcAft>
                          <a:spcPts val="0"/>
                        </a:spcAft>
                        <a:buNone/>
                      </a:pPr>
                      <a:r>
                        <a:rPr lang="en"/>
                        <a:t>0</a:t>
                      </a:r>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r>
              <a:tr h="390450">
                <a:tc>
                  <a:txBody>
                    <a:bodyPr/>
                    <a:lstStyle/>
                    <a:p>
                      <a:pPr indent="0" lvl="0" marL="0" rtl="0" algn="ctr">
                        <a:spcBef>
                          <a:spcPts val="0"/>
                        </a:spcBef>
                        <a:spcAft>
                          <a:spcPts val="0"/>
                        </a:spcAft>
                        <a:buNone/>
                      </a:pPr>
                      <a:r>
                        <a:rPr lang="en"/>
                        <a:t>B</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a:t>1/2</a:t>
                      </a:r>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0" lvl="0" marL="0" rtl="0" algn="ctr">
                        <a:spcBef>
                          <a:spcPts val="0"/>
                        </a:spcBef>
                        <a:spcAft>
                          <a:spcPts val="0"/>
                        </a:spcAft>
                        <a:buNone/>
                      </a:pPr>
                      <a:r>
                        <a:rPr lang="en"/>
                        <a:t>0</a:t>
                      </a:r>
                      <a:endParaRPr/>
                    </a:p>
                  </a:txBody>
                  <a:tcPr marT="91425" marB="91425" marR="91425" marL="91425">
                    <a:lnL cap="flat" cmpd="sng" w="9525">
                      <a:solidFill>
                        <a:schemeClr val="lt2"/>
                      </a:solidFill>
                      <a:prstDash val="solid"/>
                      <a:round/>
                      <a:headEnd len="sm" w="sm" type="none"/>
                      <a:tailEnd len="sm" w="sm" type="none"/>
                    </a:lnL>
                    <a:lnT cap="flat" cmpd="sng" w="9525">
                      <a:solidFill>
                        <a:schemeClr val="lt2"/>
                      </a:solidFill>
                      <a:prstDash val="solid"/>
                      <a:round/>
                      <a:headEnd len="sm" w="sm" type="none"/>
                      <a:tailEnd len="sm" w="sm" type="none"/>
                    </a:lnT>
                  </a:tcPr>
                </a:tc>
                <a:tc>
                  <a:txBody>
                    <a:bodyPr/>
                    <a:lstStyle/>
                    <a:p>
                      <a:pPr indent="0" lvl="0" marL="0" rtl="0" algn="ctr">
                        <a:spcBef>
                          <a:spcPts val="0"/>
                        </a:spcBef>
                        <a:spcAft>
                          <a:spcPts val="0"/>
                        </a:spcAft>
                        <a:buNone/>
                      </a:pPr>
                      <a:r>
                        <a:rPr lang="en"/>
                        <a:t>0</a:t>
                      </a:r>
                      <a:endParaRPr/>
                    </a:p>
                  </a:txBody>
                  <a:tcPr marT="91425" marB="91425" marR="91425" marL="91425">
                    <a:lnT cap="flat" cmpd="sng" w="9525">
                      <a:solidFill>
                        <a:schemeClr val="lt2"/>
                      </a:solidFill>
                      <a:prstDash val="solid"/>
                      <a:round/>
                      <a:headEnd len="sm" w="sm" type="none"/>
                      <a:tailEnd len="sm" w="sm" type="none"/>
                    </a:lnT>
                  </a:tcPr>
                </a:tc>
                <a:tc>
                  <a:txBody>
                    <a:bodyPr/>
                    <a:lstStyle/>
                    <a:p>
                      <a:pPr indent="0" lvl="0" marL="0" rtl="0" algn="ctr">
                        <a:spcBef>
                          <a:spcPts val="0"/>
                        </a:spcBef>
                        <a:spcAft>
                          <a:spcPts val="0"/>
                        </a:spcAft>
                        <a:buNone/>
                      </a:pPr>
                      <a:r>
                        <a:rPr lang="en"/>
                        <a:t>0</a:t>
                      </a:r>
                      <a:endParaRPr/>
                    </a:p>
                  </a:txBody>
                  <a:tcPr marT="91425" marB="91425" marR="91425" marL="91425">
                    <a:lnT cap="flat" cmpd="sng" w="9525">
                      <a:solidFill>
                        <a:schemeClr val="lt2"/>
                      </a:solidFill>
                      <a:prstDash val="solid"/>
                      <a:round/>
                      <a:headEnd len="sm" w="sm" type="none"/>
                      <a:tailEnd len="sm" w="sm" type="none"/>
                    </a:lnT>
                  </a:tcPr>
                </a:tc>
              </a:tr>
              <a:tr h="390450">
                <a:tc>
                  <a:txBody>
                    <a:bodyPr/>
                    <a:lstStyle/>
                    <a:p>
                      <a:pPr indent="0" lvl="0" marL="0" rtl="0" algn="ctr">
                        <a:spcBef>
                          <a:spcPts val="0"/>
                        </a:spcBef>
                        <a:spcAft>
                          <a:spcPts val="0"/>
                        </a:spcAft>
                        <a:buNone/>
                      </a:pPr>
                      <a:r>
                        <a:rPr lang="en"/>
                        <a:t>C</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a:t>1/2</a:t>
                      </a:r>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0" lvl="0" marL="0" rtl="0" algn="ctr">
                        <a:spcBef>
                          <a:spcPts val="0"/>
                        </a:spcBef>
                        <a:spcAft>
                          <a:spcPts val="0"/>
                        </a:spcAft>
                        <a:buNone/>
                      </a:pPr>
                      <a:r>
                        <a:rPr lang="en"/>
                        <a:t>1</a:t>
                      </a:r>
                      <a:endParaRPr/>
                    </a:p>
                  </a:txBody>
                  <a:tcPr marT="91425" marB="91425" marR="91425" marL="91425">
                    <a:lnL cap="flat" cmpd="sng" w="9525">
                      <a:solidFill>
                        <a:schemeClr val="lt2"/>
                      </a:solidFill>
                      <a:prstDash val="solid"/>
                      <a:round/>
                      <a:headEnd len="sm" w="sm" type="none"/>
                      <a:tailEnd len="sm" w="sm" type="none"/>
                    </a:lnL>
                  </a:tcPr>
                </a:tc>
                <a:tc>
                  <a:txBody>
                    <a:bodyPr/>
                    <a:lstStyle/>
                    <a:p>
                      <a:pPr indent="0" lvl="0" marL="0" rtl="0" algn="ctr">
                        <a:spcBef>
                          <a:spcPts val="0"/>
                        </a:spcBef>
                        <a:spcAft>
                          <a:spcPts val="0"/>
                        </a:spcAft>
                        <a:buNone/>
                      </a:pPr>
                      <a:r>
                        <a:rPr lang="en"/>
                        <a:t>0</a:t>
                      </a:r>
                      <a:endParaRPr/>
                    </a:p>
                  </a:txBody>
                  <a:tcPr marT="91425" marB="91425" marR="91425" marL="91425"/>
                </a:tc>
                <a:tc>
                  <a:txBody>
                    <a:bodyPr/>
                    <a:lstStyle/>
                    <a:p>
                      <a:pPr indent="0" lvl="0" marL="0" rtl="0" algn="ctr">
                        <a:spcBef>
                          <a:spcPts val="0"/>
                        </a:spcBef>
                        <a:spcAft>
                          <a:spcPts val="0"/>
                        </a:spcAft>
                        <a:buNone/>
                      </a:pPr>
                      <a:r>
                        <a:rPr lang="en"/>
                        <a:t>1</a:t>
                      </a:r>
                      <a:endParaRPr/>
                    </a:p>
                  </a:txBody>
                  <a:tcPr marT="91425" marB="91425" marR="91425" marL="91425"/>
                </a:tc>
              </a:tr>
              <a:tr h="390450">
                <a:tc>
                  <a:txBody>
                    <a:bodyPr/>
                    <a:lstStyle/>
                    <a:p>
                      <a:pPr indent="0" lvl="0" marL="0" rtl="0" algn="ctr">
                        <a:spcBef>
                          <a:spcPts val="0"/>
                        </a:spcBef>
                        <a:spcAft>
                          <a:spcPts val="0"/>
                        </a:spcAft>
                        <a:buNone/>
                      </a:pPr>
                      <a:r>
                        <a:rPr lang="en"/>
                        <a:t>D</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E599"/>
                    </a:solidFill>
                  </a:tcPr>
                </a:tc>
                <a:tc>
                  <a:txBody>
                    <a:bodyPr/>
                    <a:lstStyle/>
                    <a:p>
                      <a:pPr indent="0" lvl="0" marL="0" rtl="0" algn="ctr">
                        <a:spcBef>
                          <a:spcPts val="0"/>
                        </a:spcBef>
                        <a:spcAft>
                          <a:spcPts val="0"/>
                        </a:spcAft>
                        <a:buNone/>
                      </a:pPr>
                      <a:r>
                        <a:rPr lang="en"/>
                        <a:t>0</a:t>
                      </a:r>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FFE599"/>
                    </a:solidFill>
                  </a:tcPr>
                </a:tc>
                <a:tc>
                  <a:txBody>
                    <a:bodyPr/>
                    <a:lstStyle/>
                    <a:p>
                      <a:pPr indent="0" lvl="0" marL="0" rtl="0" algn="ctr">
                        <a:spcBef>
                          <a:spcPts val="0"/>
                        </a:spcBef>
                        <a:spcAft>
                          <a:spcPts val="0"/>
                        </a:spcAft>
                        <a:buNone/>
                      </a:pPr>
                      <a:r>
                        <a:rPr lang="en"/>
                        <a:t>0</a:t>
                      </a:r>
                      <a:endParaRPr/>
                    </a:p>
                  </a:txBody>
                  <a:tcPr marT="91425" marB="91425" marR="91425" marL="91425">
                    <a:lnL cap="flat" cmpd="sng" w="9525">
                      <a:solidFill>
                        <a:schemeClr val="lt2"/>
                      </a:solidFill>
                      <a:prstDash val="solid"/>
                      <a:round/>
                      <a:headEnd len="sm" w="sm" type="none"/>
                      <a:tailEnd len="sm" w="sm" type="none"/>
                    </a:lnL>
                    <a:solidFill>
                      <a:srgbClr val="FFE599"/>
                    </a:solidFill>
                  </a:tcPr>
                </a:tc>
                <a:tc>
                  <a:txBody>
                    <a:bodyPr/>
                    <a:lstStyle/>
                    <a:p>
                      <a:pPr indent="0" lvl="0" marL="0" rtl="0" algn="ctr">
                        <a:spcBef>
                          <a:spcPts val="0"/>
                        </a:spcBef>
                        <a:spcAft>
                          <a:spcPts val="0"/>
                        </a:spcAft>
                        <a:buNone/>
                      </a:pPr>
                      <a:r>
                        <a:rPr lang="en"/>
                        <a:t>0</a:t>
                      </a:r>
                      <a:endParaRPr/>
                    </a:p>
                  </a:txBody>
                  <a:tcPr marT="91425" marB="91425" marR="91425" marL="91425">
                    <a:solidFill>
                      <a:srgbClr val="FFE599"/>
                    </a:solidFill>
                  </a:tcPr>
                </a:tc>
                <a:tc>
                  <a:txBody>
                    <a:bodyPr/>
                    <a:lstStyle/>
                    <a:p>
                      <a:pPr indent="0" lvl="0" marL="0" rtl="0" algn="ctr">
                        <a:spcBef>
                          <a:spcPts val="0"/>
                        </a:spcBef>
                        <a:spcAft>
                          <a:spcPts val="0"/>
                        </a:spcAft>
                        <a:buNone/>
                      </a:pPr>
                      <a:r>
                        <a:rPr lang="en"/>
                        <a:t>0</a:t>
                      </a:r>
                      <a:endParaRPr/>
                    </a:p>
                  </a:txBody>
                  <a:tcPr marT="91425" marB="91425" marR="91425" marL="91425">
                    <a:solidFill>
                      <a:srgbClr val="FFE599"/>
                    </a:solidFill>
                  </a:tcPr>
                </a:tc>
              </a:tr>
            </a:tbl>
          </a:graphicData>
        </a:graphic>
      </p:graphicFrame>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0" name="Shape 740"/>
        <p:cNvGrpSpPr/>
        <p:nvPr/>
      </p:nvGrpSpPr>
      <p:grpSpPr>
        <a:xfrm>
          <a:off x="0" y="0"/>
          <a:ext cx="0" cy="0"/>
          <a:chOff x="0" y="0"/>
          <a:chExt cx="0" cy="0"/>
        </a:xfrm>
      </p:grpSpPr>
      <p:sp>
        <p:nvSpPr>
          <p:cNvPr id="741" name="Google Shape;741;p108"/>
          <p:cNvSpPr txBox="1"/>
          <p:nvPr>
            <p:ph type="title"/>
          </p:nvPr>
        </p:nvSpPr>
        <p:spPr>
          <a:xfrm>
            <a:off x="311700" y="787425"/>
            <a:ext cx="8520600" cy="2735700"/>
          </a:xfrm>
          <a:prstGeom prst="rect">
            <a:avLst/>
          </a:prstGeom>
        </p:spPr>
        <p:txBody>
          <a:bodyPr anchorCtr="0" anchor="t" bIns="91425" lIns="91425" spcFirstLastPara="1" rIns="91425" wrap="square" tIns="91425">
            <a:noAutofit/>
          </a:bodyPr>
          <a:lstStyle/>
          <a:p>
            <a:pPr indent="0" lvl="0" marL="914400" rtl="0" algn="ctr">
              <a:lnSpc>
                <a:spcPct val="115000"/>
              </a:lnSpc>
              <a:spcBef>
                <a:spcPts val="0"/>
              </a:spcBef>
              <a:spcAft>
                <a:spcPts val="0"/>
              </a:spcAft>
              <a:buNone/>
            </a:pPr>
            <a:r>
              <a:rPr i="1" lang="en" sz="2400">
                <a:solidFill>
                  <a:srgbClr val="000000"/>
                </a:solidFill>
                <a:highlight>
                  <a:srgbClr val="FFFFFF"/>
                </a:highlight>
                <a:latin typeface="Arial"/>
                <a:ea typeface="Arial"/>
                <a:cs typeface="Arial"/>
                <a:sym typeface="Arial"/>
              </a:rPr>
              <a:t>PR(A) = (1-d) + d (PR(T1)/C(T1) + ... + PR(Tn)/C(Tn))</a:t>
            </a:r>
            <a:endParaRPr i="1" sz="2400">
              <a:solidFill>
                <a:srgbClr val="000000"/>
              </a:solidFill>
              <a:highlight>
                <a:srgbClr val="FFFFFF"/>
              </a:highlight>
              <a:latin typeface="Arial"/>
              <a:ea typeface="Arial"/>
              <a:cs typeface="Arial"/>
              <a:sym typeface="Arial"/>
            </a:endParaRPr>
          </a:p>
          <a:p>
            <a:pPr indent="0" lvl="0" marL="0" rtl="0" algn="l">
              <a:lnSpc>
                <a:spcPct val="115000"/>
              </a:lnSpc>
              <a:spcBef>
                <a:spcPts val="1600"/>
              </a:spcBef>
              <a:spcAft>
                <a:spcPts val="0"/>
              </a:spcAft>
              <a:buNone/>
            </a:pPr>
            <a:r>
              <a:t/>
            </a:r>
            <a:endParaRPr sz="1800">
              <a:solidFill>
                <a:srgbClr val="000000"/>
              </a:solidFill>
              <a:highlight>
                <a:srgbClr val="FFFFFF"/>
              </a:highlight>
              <a:latin typeface="Arial"/>
              <a:ea typeface="Arial"/>
              <a:cs typeface="Arial"/>
              <a:sym typeface="Arial"/>
            </a:endParaRPr>
          </a:p>
          <a:p>
            <a:pPr indent="0" lvl="0" marL="0" rtl="0" algn="l">
              <a:lnSpc>
                <a:spcPct val="115000"/>
              </a:lnSpc>
              <a:spcBef>
                <a:spcPts val="1600"/>
              </a:spcBef>
              <a:spcAft>
                <a:spcPts val="0"/>
              </a:spcAft>
              <a:buNone/>
            </a:pPr>
            <a:r>
              <a:rPr lang="en" sz="1800">
                <a:solidFill>
                  <a:srgbClr val="000000"/>
                </a:solidFill>
                <a:highlight>
                  <a:srgbClr val="FFFFFF"/>
                </a:highlight>
                <a:latin typeface="Arial"/>
                <a:ea typeface="Arial"/>
                <a:cs typeface="Arial"/>
                <a:sym typeface="Arial"/>
              </a:rPr>
              <a:t>So, for Page D with no inlinks:</a:t>
            </a:r>
            <a:endParaRPr sz="1800">
              <a:solidFill>
                <a:srgbClr val="000000"/>
              </a:solidFill>
              <a:highlight>
                <a:srgbClr val="FFFFFF"/>
              </a:highlight>
              <a:latin typeface="Arial"/>
              <a:ea typeface="Arial"/>
              <a:cs typeface="Arial"/>
              <a:sym typeface="Arial"/>
            </a:endParaRPr>
          </a:p>
          <a:p>
            <a:pPr indent="0" lvl="0" marL="914400" rtl="0" algn="l">
              <a:lnSpc>
                <a:spcPct val="115000"/>
              </a:lnSpc>
              <a:spcBef>
                <a:spcPts val="1600"/>
              </a:spcBef>
              <a:spcAft>
                <a:spcPts val="0"/>
              </a:spcAft>
              <a:buNone/>
            </a:pPr>
            <a:r>
              <a:rPr i="1" lang="en" sz="2400">
                <a:solidFill>
                  <a:srgbClr val="000000"/>
                </a:solidFill>
                <a:highlight>
                  <a:srgbClr val="FFFFFF"/>
                </a:highlight>
                <a:latin typeface="Arial"/>
                <a:ea typeface="Arial"/>
                <a:cs typeface="Arial"/>
                <a:sym typeface="Arial"/>
              </a:rPr>
              <a:t>PR(D) = (1-d)</a:t>
            </a:r>
            <a:r>
              <a:rPr i="1" lang="en" sz="2400">
                <a:solidFill>
                  <a:srgbClr val="000000"/>
                </a:solidFill>
                <a:highlight>
                  <a:srgbClr val="FFFFFF"/>
                </a:highlight>
                <a:latin typeface="Arial"/>
                <a:ea typeface="Arial"/>
                <a:cs typeface="Arial"/>
                <a:sym typeface="Arial"/>
              </a:rPr>
              <a:t> </a:t>
            </a:r>
            <a:r>
              <a:rPr i="1" lang="en" sz="2400">
                <a:solidFill>
                  <a:srgbClr val="000000"/>
                </a:solidFill>
                <a:highlight>
                  <a:srgbClr val="FFFFFF"/>
                </a:highlight>
                <a:latin typeface="Arial"/>
                <a:ea typeface="Arial"/>
                <a:cs typeface="Arial"/>
                <a:sym typeface="Arial"/>
              </a:rPr>
              <a:t>+ d*(0)</a:t>
            </a:r>
            <a:endParaRPr i="1" sz="2400">
              <a:solidFill>
                <a:srgbClr val="000000"/>
              </a:solidFill>
              <a:highlight>
                <a:srgbClr val="FFFFFF"/>
              </a:highlight>
              <a:latin typeface="Arial"/>
              <a:ea typeface="Arial"/>
              <a:cs typeface="Arial"/>
              <a:sym typeface="Arial"/>
            </a:endParaRPr>
          </a:p>
          <a:p>
            <a:pPr indent="0" lvl="0" marL="914400" rtl="0" algn="l">
              <a:lnSpc>
                <a:spcPct val="115000"/>
              </a:lnSpc>
              <a:spcBef>
                <a:spcPts val="1600"/>
              </a:spcBef>
              <a:spcAft>
                <a:spcPts val="1600"/>
              </a:spcAft>
              <a:buNone/>
            </a:pPr>
            <a:r>
              <a:rPr i="1" lang="en" sz="2400">
                <a:solidFill>
                  <a:srgbClr val="000000"/>
                </a:solidFill>
                <a:highlight>
                  <a:srgbClr val="FFFFFF"/>
                </a:highlight>
                <a:latin typeface="Arial"/>
                <a:ea typeface="Arial"/>
                <a:cs typeface="Arial"/>
                <a:sym typeface="Arial"/>
              </a:rPr>
              <a:t>PR(D) = 0.</a:t>
            </a:r>
            <a:r>
              <a:rPr i="1" lang="en" sz="2400">
                <a:solidFill>
                  <a:srgbClr val="000000"/>
                </a:solidFill>
                <a:highlight>
                  <a:srgbClr val="FFFFFF"/>
                </a:highlight>
                <a:latin typeface="Arial"/>
                <a:ea typeface="Arial"/>
                <a:cs typeface="Arial"/>
                <a:sym typeface="Arial"/>
              </a:rPr>
              <a:t>15</a:t>
            </a:r>
            <a:endParaRPr i="1" sz="2400">
              <a:solidFill>
                <a:srgbClr val="000000"/>
              </a:solidFill>
              <a:highlight>
                <a:srgbClr val="FFFFFF"/>
              </a:highlight>
              <a:latin typeface="Arial"/>
              <a:ea typeface="Arial"/>
              <a:cs typeface="Arial"/>
              <a:sym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5" name="Shape 745"/>
        <p:cNvGrpSpPr/>
        <p:nvPr/>
      </p:nvGrpSpPr>
      <p:grpSpPr>
        <a:xfrm>
          <a:off x="0" y="0"/>
          <a:ext cx="0" cy="0"/>
          <a:chOff x="0" y="0"/>
          <a:chExt cx="0" cy="0"/>
        </a:xfrm>
      </p:grpSpPr>
      <p:sp>
        <p:nvSpPr>
          <p:cNvPr id="746" name="Google Shape;746;p109"/>
          <p:cNvSpPr txBox="1"/>
          <p:nvPr>
            <p:ph type="title"/>
          </p:nvPr>
        </p:nvSpPr>
        <p:spPr>
          <a:xfrm>
            <a:off x="265500" y="303500"/>
            <a:ext cx="4045200" cy="625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Example 2</a:t>
            </a:r>
            <a:endParaRPr sz="3000"/>
          </a:p>
        </p:txBody>
      </p:sp>
      <p:sp>
        <p:nvSpPr>
          <p:cNvPr id="747" name="Google Shape;747;p109"/>
          <p:cNvSpPr txBox="1"/>
          <p:nvPr>
            <p:ph idx="1" type="subTitle"/>
          </p:nvPr>
        </p:nvSpPr>
        <p:spPr>
          <a:xfrm>
            <a:off x="265500" y="1856500"/>
            <a:ext cx="4045200" cy="222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000000"/>
                </a:solidFill>
                <a:highlight>
                  <a:srgbClr val="FFFFFF"/>
                </a:highlight>
                <a:latin typeface="Arial"/>
                <a:ea typeface="Arial"/>
                <a:cs typeface="Arial"/>
                <a:sym typeface="Arial"/>
              </a:rPr>
              <a:t>Here the Average PR is 0.378 How is this possible!!!</a:t>
            </a:r>
            <a:endParaRPr sz="1800">
              <a:solidFill>
                <a:srgbClr val="000000"/>
              </a:solidFill>
              <a:highlight>
                <a:srgbClr val="FFFFFF"/>
              </a:highlight>
              <a:latin typeface="Arial"/>
              <a:ea typeface="Arial"/>
              <a:cs typeface="Arial"/>
              <a:sym typeface="Arial"/>
            </a:endParaRPr>
          </a:p>
          <a:p>
            <a:pPr indent="0" lvl="0" marL="0" rtl="0" algn="l">
              <a:spcBef>
                <a:spcPts val="0"/>
              </a:spcBef>
              <a:spcAft>
                <a:spcPts val="0"/>
              </a:spcAft>
              <a:buNone/>
            </a:pPr>
            <a:r>
              <a:t/>
            </a:r>
            <a:endParaRPr sz="1800">
              <a:solidFill>
                <a:srgbClr val="000000"/>
              </a:solidFill>
              <a:highlight>
                <a:srgbClr val="FFFFFF"/>
              </a:highlight>
              <a:latin typeface="Arial"/>
              <a:ea typeface="Arial"/>
              <a:cs typeface="Arial"/>
              <a:sym typeface="Arial"/>
            </a:endParaRPr>
          </a:p>
          <a:p>
            <a:pPr indent="0" lvl="0" marL="0" rtl="0" algn="l">
              <a:spcBef>
                <a:spcPts val="0"/>
              </a:spcBef>
              <a:spcAft>
                <a:spcPts val="0"/>
              </a:spcAft>
              <a:buNone/>
            </a:pPr>
            <a:r>
              <a:rPr lang="en" sz="1800">
                <a:solidFill>
                  <a:srgbClr val="000000"/>
                </a:solidFill>
                <a:highlight>
                  <a:srgbClr val="FFFFFF"/>
                </a:highlight>
                <a:latin typeface="Arial"/>
                <a:ea typeface="Arial"/>
                <a:cs typeface="Arial"/>
                <a:sym typeface="Arial"/>
              </a:rPr>
              <a:t>Dangling Pages: No Outgoing Links</a:t>
            </a:r>
            <a:endParaRPr sz="700">
              <a:solidFill>
                <a:srgbClr val="000000"/>
              </a:solidFill>
              <a:highlight>
                <a:srgbClr val="FFFFFF"/>
              </a:highlight>
              <a:latin typeface="Arial"/>
              <a:ea typeface="Arial"/>
              <a:cs typeface="Arial"/>
              <a:sym typeface="Arial"/>
            </a:endParaRPr>
          </a:p>
        </p:txBody>
      </p:sp>
      <p:pic>
        <p:nvPicPr>
          <p:cNvPr id="748" name="Google Shape;748;p109"/>
          <p:cNvPicPr preferRelativeResize="0"/>
          <p:nvPr/>
        </p:nvPicPr>
        <p:blipFill>
          <a:blip r:embed="rId3">
            <a:alphaModFix/>
          </a:blip>
          <a:stretch>
            <a:fillRect/>
          </a:stretch>
        </p:blipFill>
        <p:spPr>
          <a:xfrm>
            <a:off x="4796650" y="1390338"/>
            <a:ext cx="4122699" cy="2362825"/>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2" name="Shape 752"/>
        <p:cNvGrpSpPr/>
        <p:nvPr/>
      </p:nvGrpSpPr>
      <p:grpSpPr>
        <a:xfrm>
          <a:off x="0" y="0"/>
          <a:ext cx="0" cy="0"/>
          <a:chOff x="0" y="0"/>
          <a:chExt cx="0" cy="0"/>
        </a:xfrm>
      </p:grpSpPr>
      <p:sp>
        <p:nvSpPr>
          <p:cNvPr id="753" name="Google Shape;753;p110"/>
          <p:cNvSpPr txBox="1"/>
          <p:nvPr>
            <p:ph type="title"/>
          </p:nvPr>
        </p:nvSpPr>
        <p:spPr>
          <a:xfrm>
            <a:off x="265500" y="303500"/>
            <a:ext cx="4045200" cy="625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Dangling Page</a:t>
            </a:r>
            <a:endParaRPr sz="3000"/>
          </a:p>
        </p:txBody>
      </p:sp>
      <p:sp>
        <p:nvSpPr>
          <p:cNvPr id="754" name="Google Shape;754;p110"/>
          <p:cNvSpPr txBox="1"/>
          <p:nvPr>
            <p:ph idx="1" type="subTitle"/>
          </p:nvPr>
        </p:nvSpPr>
        <p:spPr>
          <a:xfrm>
            <a:off x="265500" y="2210525"/>
            <a:ext cx="4045200" cy="222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000000"/>
                </a:solidFill>
              </a:rPr>
              <a:t>4 is the dangling Page and 6 is the dummy node. (Just An example not same as example given before.)</a:t>
            </a:r>
            <a:endParaRPr sz="1800">
              <a:solidFill>
                <a:srgbClr val="000000"/>
              </a:solidFill>
              <a:highlight>
                <a:srgbClr val="FFFFFF"/>
              </a:highlight>
              <a:latin typeface="Arial"/>
              <a:ea typeface="Arial"/>
              <a:cs typeface="Arial"/>
              <a:sym typeface="Arial"/>
            </a:endParaRPr>
          </a:p>
        </p:txBody>
      </p:sp>
      <p:pic>
        <p:nvPicPr>
          <p:cNvPr id="755" name="Google Shape;755;p110"/>
          <p:cNvPicPr preferRelativeResize="0"/>
          <p:nvPr/>
        </p:nvPicPr>
        <p:blipFill rotWithShape="1">
          <a:blip r:embed="rId3">
            <a:alphaModFix/>
          </a:blip>
          <a:srcRect b="42405" l="43158" r="25765" t="35814"/>
          <a:stretch/>
        </p:blipFill>
        <p:spPr>
          <a:xfrm>
            <a:off x="4854525" y="1763088"/>
            <a:ext cx="4102051" cy="1617324"/>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9" name="Shape 759"/>
        <p:cNvGrpSpPr/>
        <p:nvPr/>
      </p:nvGrpSpPr>
      <p:grpSpPr>
        <a:xfrm>
          <a:off x="0" y="0"/>
          <a:ext cx="0" cy="0"/>
          <a:chOff x="0" y="0"/>
          <a:chExt cx="0" cy="0"/>
        </a:xfrm>
      </p:grpSpPr>
      <p:sp>
        <p:nvSpPr>
          <p:cNvPr id="760" name="Google Shape;760;p111"/>
          <p:cNvSpPr txBox="1"/>
          <p:nvPr>
            <p:ph type="title"/>
          </p:nvPr>
        </p:nvSpPr>
        <p:spPr>
          <a:xfrm>
            <a:off x="265500" y="303500"/>
            <a:ext cx="4045200" cy="625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Dangling Page</a:t>
            </a:r>
            <a:endParaRPr sz="3000"/>
          </a:p>
        </p:txBody>
      </p:sp>
      <p:sp>
        <p:nvSpPr>
          <p:cNvPr id="761" name="Google Shape;761;p111"/>
          <p:cNvSpPr txBox="1"/>
          <p:nvPr>
            <p:ph idx="1" type="subTitle"/>
          </p:nvPr>
        </p:nvSpPr>
        <p:spPr>
          <a:xfrm>
            <a:off x="223850" y="1460850"/>
            <a:ext cx="4045200" cy="222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000000"/>
                </a:solidFill>
              </a:rPr>
              <a:t>Here 1/N is used to handle dangling pages. (values used here are different, Only to demonstrate handling of dangling Pages.)</a:t>
            </a:r>
            <a:endParaRPr sz="1800">
              <a:solidFill>
                <a:srgbClr val="000000"/>
              </a:solidFill>
            </a:endParaRPr>
          </a:p>
          <a:p>
            <a:pPr indent="0" lvl="0" marL="0" rtl="0" algn="l">
              <a:spcBef>
                <a:spcPts val="0"/>
              </a:spcBef>
              <a:spcAft>
                <a:spcPts val="0"/>
              </a:spcAft>
              <a:buNone/>
            </a:pPr>
            <a:r>
              <a:t/>
            </a:r>
            <a:endParaRPr sz="1800">
              <a:solidFill>
                <a:srgbClr val="000000"/>
              </a:solidFill>
            </a:endParaRPr>
          </a:p>
        </p:txBody>
      </p:sp>
      <p:pic>
        <p:nvPicPr>
          <p:cNvPr id="762" name="Google Shape;762;p111"/>
          <p:cNvPicPr preferRelativeResize="0"/>
          <p:nvPr/>
        </p:nvPicPr>
        <p:blipFill rotWithShape="1">
          <a:blip r:embed="rId3">
            <a:alphaModFix/>
          </a:blip>
          <a:srcRect b="22553" l="50208" r="34936" t="60005"/>
          <a:stretch/>
        </p:blipFill>
        <p:spPr>
          <a:xfrm>
            <a:off x="4996613" y="1311897"/>
            <a:ext cx="3815323" cy="2519699"/>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6" name="Shape 766"/>
        <p:cNvGrpSpPr/>
        <p:nvPr/>
      </p:nvGrpSpPr>
      <p:grpSpPr>
        <a:xfrm>
          <a:off x="0" y="0"/>
          <a:ext cx="0" cy="0"/>
          <a:chOff x="0" y="0"/>
          <a:chExt cx="0" cy="0"/>
        </a:xfrm>
      </p:grpSpPr>
      <p:sp>
        <p:nvSpPr>
          <p:cNvPr id="767" name="Google Shape;767;p112"/>
          <p:cNvSpPr txBox="1"/>
          <p:nvPr>
            <p:ph type="title"/>
          </p:nvPr>
        </p:nvSpPr>
        <p:spPr>
          <a:xfrm>
            <a:off x="265500" y="303500"/>
            <a:ext cx="4045200" cy="625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Weighted Page Rank</a:t>
            </a:r>
            <a:endParaRPr sz="3000"/>
          </a:p>
        </p:txBody>
      </p:sp>
      <p:sp>
        <p:nvSpPr>
          <p:cNvPr id="768" name="Google Shape;768;p112"/>
          <p:cNvSpPr txBox="1"/>
          <p:nvPr/>
        </p:nvSpPr>
        <p:spPr>
          <a:xfrm>
            <a:off x="-790175" y="1847700"/>
            <a:ext cx="6288900" cy="207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latin typeface="Roboto"/>
              <a:ea typeface="Roboto"/>
              <a:cs typeface="Roboto"/>
              <a:sym typeface="Roboto"/>
            </a:endParaRPr>
          </a:p>
        </p:txBody>
      </p:sp>
      <p:graphicFrame>
        <p:nvGraphicFramePr>
          <p:cNvPr id="769" name="Google Shape;769;p112"/>
          <p:cNvGraphicFramePr/>
          <p:nvPr/>
        </p:nvGraphicFramePr>
        <p:xfrm>
          <a:off x="265500" y="1713422"/>
          <a:ext cx="3000000" cy="3000000"/>
        </p:xfrm>
        <a:graphic>
          <a:graphicData uri="http://schemas.openxmlformats.org/drawingml/2006/table">
            <a:tbl>
              <a:tblPr>
                <a:noFill/>
                <a:tableStyleId>{B6B0370E-B71C-4E23-A037-F290FC0ABF6B}</a:tableStyleId>
              </a:tblPr>
              <a:tblGrid>
                <a:gridCol w="796850"/>
                <a:gridCol w="796850"/>
                <a:gridCol w="796850"/>
                <a:gridCol w="796850"/>
                <a:gridCol w="796850"/>
              </a:tblGrid>
              <a:tr h="394250">
                <a:tc>
                  <a:txBody>
                    <a:bodyPr/>
                    <a:lstStyle/>
                    <a:p>
                      <a:pPr indent="0" lvl="0" marL="0" rtl="0" algn="ctr">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a:t>A</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0" lvl="0" marL="0" rtl="0" algn="ctr">
                        <a:spcBef>
                          <a:spcPts val="0"/>
                        </a:spcBef>
                        <a:spcAft>
                          <a:spcPts val="0"/>
                        </a:spcAft>
                        <a:buNone/>
                      </a:pPr>
                      <a:r>
                        <a:rPr lang="en"/>
                        <a:t>B</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0" lvl="0" marL="0" rtl="0" algn="ctr">
                        <a:spcBef>
                          <a:spcPts val="0"/>
                        </a:spcBef>
                        <a:spcAft>
                          <a:spcPts val="0"/>
                        </a:spcAft>
                        <a:buNone/>
                      </a:pPr>
                      <a:r>
                        <a:rPr lang="en"/>
                        <a:t>C</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0" lvl="0" marL="0" rtl="0" algn="ctr">
                        <a:spcBef>
                          <a:spcPts val="0"/>
                        </a:spcBef>
                        <a:spcAft>
                          <a:spcPts val="0"/>
                        </a:spcAft>
                        <a:buNone/>
                      </a:pPr>
                      <a:r>
                        <a:rPr lang="en"/>
                        <a:t>D</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2"/>
                      </a:solidFill>
                      <a:prstDash val="solid"/>
                      <a:round/>
                      <a:headEnd len="sm" w="sm" type="none"/>
                      <a:tailEnd len="sm" w="sm" type="none"/>
                    </a:lnB>
                  </a:tcPr>
                </a:tc>
              </a:tr>
              <a:tr h="390450">
                <a:tc>
                  <a:txBody>
                    <a:bodyPr/>
                    <a:lstStyle/>
                    <a:p>
                      <a:pPr indent="0" lvl="0" marL="0" rtl="0" algn="ctr">
                        <a:spcBef>
                          <a:spcPts val="0"/>
                        </a:spcBef>
                        <a:spcAft>
                          <a:spcPts val="0"/>
                        </a:spcAft>
                        <a:buNone/>
                      </a:pPr>
                      <a:r>
                        <a:rPr lang="en"/>
                        <a:t>A</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a:t>0</a:t>
                      </a:r>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0" lvl="0" marL="0" rtl="0" algn="ctr">
                        <a:spcBef>
                          <a:spcPts val="0"/>
                        </a:spcBef>
                        <a:spcAft>
                          <a:spcPts val="0"/>
                        </a:spcAft>
                        <a:buNone/>
                      </a:pPr>
                      <a:r>
                        <a:rPr lang="en"/>
                        <a:t>0</a:t>
                      </a:r>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0" lvl="0" marL="0" rtl="0" algn="ctr">
                        <a:spcBef>
                          <a:spcPts val="0"/>
                        </a:spcBef>
                        <a:spcAft>
                          <a:spcPts val="0"/>
                        </a:spcAft>
                        <a:buNone/>
                      </a:pPr>
                      <a:r>
                        <a:rPr lang="en"/>
                        <a:t>1/2</a:t>
                      </a:r>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0" lvl="0" marL="0" rtl="0" algn="ctr">
                        <a:spcBef>
                          <a:spcPts val="0"/>
                        </a:spcBef>
                        <a:spcAft>
                          <a:spcPts val="0"/>
                        </a:spcAft>
                        <a:buNone/>
                      </a:pPr>
                      <a:r>
                        <a:rPr lang="en"/>
                        <a:t>1/2</a:t>
                      </a:r>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r>
              <a:tr h="390450">
                <a:tc>
                  <a:txBody>
                    <a:bodyPr/>
                    <a:lstStyle/>
                    <a:p>
                      <a:pPr indent="0" lvl="0" marL="0" rtl="0" algn="ctr">
                        <a:spcBef>
                          <a:spcPts val="0"/>
                        </a:spcBef>
                        <a:spcAft>
                          <a:spcPts val="0"/>
                        </a:spcAft>
                        <a:buNone/>
                      </a:pPr>
                      <a:r>
                        <a:rPr lang="en"/>
                        <a:t>B</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a:t>1</a:t>
                      </a:r>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0" lvl="0" marL="0" rtl="0" algn="ctr">
                        <a:spcBef>
                          <a:spcPts val="0"/>
                        </a:spcBef>
                        <a:spcAft>
                          <a:spcPts val="0"/>
                        </a:spcAft>
                        <a:buNone/>
                      </a:pPr>
                      <a:r>
                        <a:rPr lang="en"/>
                        <a:t>0</a:t>
                      </a:r>
                      <a:endParaRPr/>
                    </a:p>
                  </a:txBody>
                  <a:tcPr marT="91425" marB="91425" marR="91425" marL="91425">
                    <a:lnL cap="flat" cmpd="sng" w="9525">
                      <a:solidFill>
                        <a:schemeClr val="lt2"/>
                      </a:solidFill>
                      <a:prstDash val="solid"/>
                      <a:round/>
                      <a:headEnd len="sm" w="sm" type="none"/>
                      <a:tailEnd len="sm" w="sm" type="none"/>
                    </a:lnL>
                    <a:lnT cap="flat" cmpd="sng" w="9525">
                      <a:solidFill>
                        <a:schemeClr val="lt2"/>
                      </a:solidFill>
                      <a:prstDash val="solid"/>
                      <a:round/>
                      <a:headEnd len="sm" w="sm" type="none"/>
                      <a:tailEnd len="sm" w="sm" type="none"/>
                    </a:lnT>
                  </a:tcPr>
                </a:tc>
                <a:tc>
                  <a:txBody>
                    <a:bodyPr/>
                    <a:lstStyle/>
                    <a:p>
                      <a:pPr indent="0" lvl="0" marL="0" rtl="0" algn="ctr">
                        <a:spcBef>
                          <a:spcPts val="0"/>
                        </a:spcBef>
                        <a:spcAft>
                          <a:spcPts val="0"/>
                        </a:spcAft>
                        <a:buNone/>
                      </a:pPr>
                      <a:r>
                        <a:rPr lang="en"/>
                        <a:t>0</a:t>
                      </a:r>
                      <a:endParaRPr/>
                    </a:p>
                  </a:txBody>
                  <a:tcPr marT="91425" marB="91425" marR="91425" marL="91425">
                    <a:lnT cap="flat" cmpd="sng" w="9525">
                      <a:solidFill>
                        <a:schemeClr val="lt2"/>
                      </a:solidFill>
                      <a:prstDash val="solid"/>
                      <a:round/>
                      <a:headEnd len="sm" w="sm" type="none"/>
                      <a:tailEnd len="sm" w="sm" type="none"/>
                    </a:lnT>
                  </a:tcPr>
                </a:tc>
                <a:tc>
                  <a:txBody>
                    <a:bodyPr/>
                    <a:lstStyle/>
                    <a:p>
                      <a:pPr indent="0" lvl="0" marL="0" rtl="0" algn="ctr">
                        <a:spcBef>
                          <a:spcPts val="0"/>
                        </a:spcBef>
                        <a:spcAft>
                          <a:spcPts val="0"/>
                        </a:spcAft>
                        <a:buNone/>
                      </a:pPr>
                      <a:r>
                        <a:rPr lang="en"/>
                        <a:t>1/2</a:t>
                      </a:r>
                      <a:endParaRPr/>
                    </a:p>
                  </a:txBody>
                  <a:tcPr marT="91425" marB="91425" marR="91425" marL="91425">
                    <a:lnT cap="flat" cmpd="sng" w="9525">
                      <a:solidFill>
                        <a:schemeClr val="lt2"/>
                      </a:solidFill>
                      <a:prstDash val="solid"/>
                      <a:round/>
                      <a:headEnd len="sm" w="sm" type="none"/>
                      <a:tailEnd len="sm" w="sm" type="none"/>
                    </a:lnT>
                  </a:tcPr>
                </a:tc>
              </a:tr>
              <a:tr h="390450">
                <a:tc>
                  <a:txBody>
                    <a:bodyPr/>
                    <a:lstStyle/>
                    <a:p>
                      <a:pPr indent="0" lvl="0" marL="0" rtl="0" algn="ctr">
                        <a:spcBef>
                          <a:spcPts val="0"/>
                        </a:spcBef>
                        <a:spcAft>
                          <a:spcPts val="0"/>
                        </a:spcAft>
                        <a:buNone/>
                      </a:pPr>
                      <a:r>
                        <a:rPr lang="en"/>
                        <a:t>C</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a:t>0</a:t>
                      </a:r>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0" lvl="0" marL="0" rtl="0" algn="ctr">
                        <a:spcBef>
                          <a:spcPts val="0"/>
                        </a:spcBef>
                        <a:spcAft>
                          <a:spcPts val="0"/>
                        </a:spcAft>
                        <a:buNone/>
                      </a:pPr>
                      <a:r>
                        <a:rPr lang="en"/>
                        <a:t>1/2</a:t>
                      </a:r>
                      <a:endParaRPr/>
                    </a:p>
                  </a:txBody>
                  <a:tcPr marT="91425" marB="91425" marR="91425" marL="91425">
                    <a:lnL cap="flat" cmpd="sng" w="9525">
                      <a:solidFill>
                        <a:schemeClr val="lt2"/>
                      </a:solidFill>
                      <a:prstDash val="solid"/>
                      <a:round/>
                      <a:headEnd len="sm" w="sm" type="none"/>
                      <a:tailEnd len="sm" w="sm" type="none"/>
                    </a:lnL>
                  </a:tcPr>
                </a:tc>
                <a:tc>
                  <a:txBody>
                    <a:bodyPr/>
                    <a:lstStyle/>
                    <a:p>
                      <a:pPr indent="0" lvl="0" marL="0" rtl="0" algn="ctr">
                        <a:spcBef>
                          <a:spcPts val="0"/>
                        </a:spcBef>
                        <a:spcAft>
                          <a:spcPts val="0"/>
                        </a:spcAft>
                        <a:buNone/>
                      </a:pPr>
                      <a:r>
                        <a:rPr lang="en"/>
                        <a:t>0</a:t>
                      </a:r>
                      <a:endParaRPr/>
                    </a:p>
                  </a:txBody>
                  <a:tcPr marT="91425" marB="91425" marR="91425" marL="91425"/>
                </a:tc>
                <a:tc>
                  <a:txBody>
                    <a:bodyPr/>
                    <a:lstStyle/>
                    <a:p>
                      <a:pPr indent="0" lvl="0" marL="0" rtl="0" algn="ctr">
                        <a:spcBef>
                          <a:spcPts val="0"/>
                        </a:spcBef>
                        <a:spcAft>
                          <a:spcPts val="0"/>
                        </a:spcAft>
                        <a:buNone/>
                      </a:pPr>
                      <a:r>
                        <a:rPr lang="en"/>
                        <a:t>0</a:t>
                      </a:r>
                      <a:endParaRPr/>
                    </a:p>
                  </a:txBody>
                  <a:tcPr marT="91425" marB="91425" marR="91425" marL="91425"/>
                </a:tc>
              </a:tr>
              <a:tr h="390450">
                <a:tc>
                  <a:txBody>
                    <a:bodyPr/>
                    <a:lstStyle/>
                    <a:p>
                      <a:pPr indent="0" lvl="0" marL="0" rtl="0" algn="ctr">
                        <a:spcBef>
                          <a:spcPts val="0"/>
                        </a:spcBef>
                        <a:spcAft>
                          <a:spcPts val="0"/>
                        </a:spcAft>
                        <a:buNone/>
                      </a:pPr>
                      <a:r>
                        <a:rPr lang="en"/>
                        <a:t>D</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a:t>0</a:t>
                      </a:r>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0" lvl="0" marL="0" rtl="0" algn="ctr">
                        <a:spcBef>
                          <a:spcPts val="0"/>
                        </a:spcBef>
                        <a:spcAft>
                          <a:spcPts val="0"/>
                        </a:spcAft>
                        <a:buNone/>
                      </a:pPr>
                      <a:r>
                        <a:rPr lang="en"/>
                        <a:t>1/2</a:t>
                      </a:r>
                      <a:endParaRPr/>
                    </a:p>
                  </a:txBody>
                  <a:tcPr marT="91425" marB="91425" marR="91425" marL="91425">
                    <a:lnL cap="flat" cmpd="sng" w="9525">
                      <a:solidFill>
                        <a:schemeClr val="lt2"/>
                      </a:solidFill>
                      <a:prstDash val="solid"/>
                      <a:round/>
                      <a:headEnd len="sm" w="sm" type="none"/>
                      <a:tailEnd len="sm" w="sm" type="none"/>
                    </a:lnL>
                  </a:tcPr>
                </a:tc>
                <a:tc>
                  <a:txBody>
                    <a:bodyPr/>
                    <a:lstStyle/>
                    <a:p>
                      <a:pPr indent="0" lvl="0" marL="0" rtl="0" algn="ctr">
                        <a:spcBef>
                          <a:spcPts val="0"/>
                        </a:spcBef>
                        <a:spcAft>
                          <a:spcPts val="0"/>
                        </a:spcAft>
                        <a:buNone/>
                      </a:pPr>
                      <a:r>
                        <a:rPr lang="en"/>
                        <a:t>1/2</a:t>
                      </a:r>
                      <a:endParaRPr/>
                    </a:p>
                  </a:txBody>
                  <a:tcPr marT="91425" marB="91425" marR="91425" marL="91425"/>
                </a:tc>
                <a:tc>
                  <a:txBody>
                    <a:bodyPr/>
                    <a:lstStyle/>
                    <a:p>
                      <a:pPr indent="0" lvl="0" marL="0" rtl="0" algn="ctr">
                        <a:spcBef>
                          <a:spcPts val="0"/>
                        </a:spcBef>
                        <a:spcAft>
                          <a:spcPts val="0"/>
                        </a:spcAft>
                        <a:buNone/>
                      </a:pPr>
                      <a:r>
                        <a:rPr lang="en"/>
                        <a:t>0</a:t>
                      </a:r>
                      <a:endParaRPr/>
                    </a:p>
                  </a:txBody>
                  <a:tcPr marT="91425" marB="91425" marR="91425" marL="91425"/>
                </a:tc>
              </a:tr>
            </a:tbl>
          </a:graphicData>
        </a:graphic>
      </p:graphicFrame>
      <p:pic>
        <p:nvPicPr>
          <p:cNvPr id="770" name="Google Shape;770;p112"/>
          <p:cNvPicPr preferRelativeResize="0"/>
          <p:nvPr/>
        </p:nvPicPr>
        <p:blipFill rotWithShape="1">
          <a:blip r:embed="rId3">
            <a:alphaModFix/>
          </a:blip>
          <a:srcRect b="17200" l="4754" r="33417" t="18208"/>
          <a:stretch/>
        </p:blipFill>
        <p:spPr>
          <a:xfrm>
            <a:off x="4812400" y="1462325"/>
            <a:ext cx="4196026" cy="2468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