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 id="2147483660" r:id="rId5"/>
    <p:sldMasterId id="2147483661" r:id="rId6"/>
    <p:sldMasterId id="2147483662" r:id="rId7"/>
    <p:sldMasterId id="2147483663" r:id="rId8"/>
    <p:sldMasterId id="2147483664" r:id="rId9"/>
    <p:sldMasterId id="2147483665"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94"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419" r:id="rId175"/>
    <p:sldId id="420" r:id="rId176"/>
    <p:sldId id="421" r:id="rId177"/>
    <p:sldId id="422" r:id="rId178"/>
    <p:sldId id="423" r:id="rId179"/>
    <p:sldId id="424" r:id="rId180"/>
    <p:sldId id="425" r:id="rId181"/>
    <p:sldId id="426" r:id="rId182"/>
  </p:sldIdLst>
  <p:sldSz cy="6858000" cx="9144000"/>
  <p:notesSz cx="6858000" cy="9144000"/>
  <p:embeddedFontLst>
    <p:embeddedFont>
      <p:font typeface="Content"/>
      <p:regular r:id="rId183"/>
      <p:bold r:id="rId1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84" Type="http://schemas.openxmlformats.org/officeDocument/2006/relationships/font" Target="fonts/Content-bold.fntdata"/><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183" Type="http://schemas.openxmlformats.org/officeDocument/2006/relationships/font" Target="fonts/Content-regular.fntdata"/><Relationship Id="rId32" Type="http://schemas.openxmlformats.org/officeDocument/2006/relationships/slide" Target="slides/slide21.xml"/><Relationship Id="rId182" Type="http://schemas.openxmlformats.org/officeDocument/2006/relationships/slide" Target="slides/slide171.xml"/><Relationship Id="rId35" Type="http://schemas.openxmlformats.org/officeDocument/2006/relationships/slide" Target="slides/slide24.xml"/><Relationship Id="rId181" Type="http://schemas.openxmlformats.org/officeDocument/2006/relationships/slide" Target="slides/slide170.xml"/><Relationship Id="rId34" Type="http://schemas.openxmlformats.org/officeDocument/2006/relationships/slide" Target="slides/slide23.xml"/><Relationship Id="rId180" Type="http://schemas.openxmlformats.org/officeDocument/2006/relationships/slide" Target="slides/slide169.xml"/><Relationship Id="rId37" Type="http://schemas.openxmlformats.org/officeDocument/2006/relationships/slide" Target="slides/slide26.xml"/><Relationship Id="rId176" Type="http://schemas.openxmlformats.org/officeDocument/2006/relationships/slide" Target="slides/slide165.xml"/><Relationship Id="rId36" Type="http://schemas.openxmlformats.org/officeDocument/2006/relationships/slide" Target="slides/slide25.xml"/><Relationship Id="rId175" Type="http://schemas.openxmlformats.org/officeDocument/2006/relationships/slide" Target="slides/slide164.xml"/><Relationship Id="rId39" Type="http://schemas.openxmlformats.org/officeDocument/2006/relationships/slide" Target="slides/slide28.xml"/><Relationship Id="rId174" Type="http://schemas.openxmlformats.org/officeDocument/2006/relationships/slide" Target="slides/slide163.xml"/><Relationship Id="rId38" Type="http://schemas.openxmlformats.org/officeDocument/2006/relationships/slide" Target="slides/slide27.xml"/><Relationship Id="rId173" Type="http://schemas.openxmlformats.org/officeDocument/2006/relationships/slide" Target="slides/slide162.xml"/><Relationship Id="rId179" Type="http://schemas.openxmlformats.org/officeDocument/2006/relationships/slide" Target="slides/slide168.xml"/><Relationship Id="rId178" Type="http://schemas.openxmlformats.org/officeDocument/2006/relationships/slide" Target="slides/slide167.xml"/><Relationship Id="rId177" Type="http://schemas.openxmlformats.org/officeDocument/2006/relationships/slide" Target="slides/slide166.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26" Type="http://schemas.openxmlformats.org/officeDocument/2006/relationships/slide" Target="slides/slide15.xml"/><Relationship Id="rId121" Type="http://schemas.openxmlformats.org/officeDocument/2006/relationships/slide" Target="slides/slide110.xml"/><Relationship Id="rId25" Type="http://schemas.openxmlformats.org/officeDocument/2006/relationships/slide" Target="slides/slide14.xml"/><Relationship Id="rId120" Type="http://schemas.openxmlformats.org/officeDocument/2006/relationships/slide" Target="slides/slide109.xml"/><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slide" Target="slides/slide114.xml"/><Relationship Id="rId29" Type="http://schemas.openxmlformats.org/officeDocument/2006/relationships/slide" Target="slides/slide18.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7.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5" Type="http://schemas.openxmlformats.org/officeDocument/2006/relationships/slide" Target="slides/slide4.xml"/><Relationship Id="rId110" Type="http://schemas.openxmlformats.org/officeDocument/2006/relationships/slide" Target="slides/slide99.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slide" Target="slides/slide103.xml"/><Relationship Id="rId18" Type="http://schemas.openxmlformats.org/officeDocument/2006/relationships/slide" Target="slides/slide7.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slide" Target="slides/slide139.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8.xml"/><Relationship Id="rId4" Type="http://schemas.openxmlformats.org/officeDocument/2006/relationships/slideMaster" Target="slideMasters/slideMaster1.xml"/><Relationship Id="rId148" Type="http://schemas.openxmlformats.org/officeDocument/2006/relationships/slide" Target="slides/slide137.xml"/><Relationship Id="rId9" Type="http://schemas.openxmlformats.org/officeDocument/2006/relationships/slideMaster" Target="slideMasters/slideMaster6.xml"/><Relationship Id="rId143" Type="http://schemas.openxmlformats.org/officeDocument/2006/relationships/slide" Target="slides/slide132.xml"/><Relationship Id="rId142" Type="http://schemas.openxmlformats.org/officeDocument/2006/relationships/slide" Target="slides/slide131.xml"/><Relationship Id="rId141" Type="http://schemas.openxmlformats.org/officeDocument/2006/relationships/slide" Target="slides/slide130.xml"/><Relationship Id="rId140" Type="http://schemas.openxmlformats.org/officeDocument/2006/relationships/slide" Target="slides/slide129.xml"/><Relationship Id="rId5" Type="http://schemas.openxmlformats.org/officeDocument/2006/relationships/slideMaster" Target="slideMasters/slideMaster2.xml"/><Relationship Id="rId147" Type="http://schemas.openxmlformats.org/officeDocument/2006/relationships/slide" Target="slides/slide136.xml"/><Relationship Id="rId6" Type="http://schemas.openxmlformats.org/officeDocument/2006/relationships/slideMaster" Target="slideMasters/slideMaster3.xml"/><Relationship Id="rId146" Type="http://schemas.openxmlformats.org/officeDocument/2006/relationships/slide" Target="slides/slide135.xml"/><Relationship Id="rId7" Type="http://schemas.openxmlformats.org/officeDocument/2006/relationships/slideMaster" Target="slideMasters/slideMaster4.xml"/><Relationship Id="rId145" Type="http://schemas.openxmlformats.org/officeDocument/2006/relationships/slide" Target="slides/slide134.xml"/><Relationship Id="rId8" Type="http://schemas.openxmlformats.org/officeDocument/2006/relationships/slideMaster" Target="slideMasters/slideMaster5.xml"/><Relationship Id="rId144" Type="http://schemas.openxmlformats.org/officeDocument/2006/relationships/slide" Target="slides/slide133.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slide" Target="slides/slide128.xml"/><Relationship Id="rId138" Type="http://schemas.openxmlformats.org/officeDocument/2006/relationships/slide" Target="slides/slide127.xml"/><Relationship Id="rId137" Type="http://schemas.openxmlformats.org/officeDocument/2006/relationships/slide" Target="slides/slide126.xml"/><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172" Type="http://schemas.openxmlformats.org/officeDocument/2006/relationships/slide" Target="slides/slide161.xml"/><Relationship Id="rId65" Type="http://schemas.openxmlformats.org/officeDocument/2006/relationships/slide" Target="slides/slide54.xml"/><Relationship Id="rId171" Type="http://schemas.openxmlformats.org/officeDocument/2006/relationships/slide" Target="slides/slide160.xml"/><Relationship Id="rId68" Type="http://schemas.openxmlformats.org/officeDocument/2006/relationships/slide" Target="slides/slide57.xml"/><Relationship Id="rId170" Type="http://schemas.openxmlformats.org/officeDocument/2006/relationships/slide" Target="slides/slide159.xml"/><Relationship Id="rId67" Type="http://schemas.openxmlformats.org/officeDocument/2006/relationships/slide" Target="slides/slide56.xml"/><Relationship Id="rId60" Type="http://schemas.openxmlformats.org/officeDocument/2006/relationships/slide" Target="slides/slide49.xml"/><Relationship Id="rId165" Type="http://schemas.openxmlformats.org/officeDocument/2006/relationships/slide" Target="slides/slide154.xml"/><Relationship Id="rId69" Type="http://schemas.openxmlformats.org/officeDocument/2006/relationships/slide" Target="slides/slide58.xml"/><Relationship Id="rId164" Type="http://schemas.openxmlformats.org/officeDocument/2006/relationships/slide" Target="slides/slide153.xml"/><Relationship Id="rId163" Type="http://schemas.openxmlformats.org/officeDocument/2006/relationships/slide" Target="slides/slide152.xml"/><Relationship Id="rId162" Type="http://schemas.openxmlformats.org/officeDocument/2006/relationships/slide" Target="slides/slide151.xml"/><Relationship Id="rId169" Type="http://schemas.openxmlformats.org/officeDocument/2006/relationships/slide" Target="slides/slide158.xml"/><Relationship Id="rId168" Type="http://schemas.openxmlformats.org/officeDocument/2006/relationships/slide" Target="slides/slide157.xml"/><Relationship Id="rId167" Type="http://schemas.openxmlformats.org/officeDocument/2006/relationships/slide" Target="slides/slide156.xml"/><Relationship Id="rId166" Type="http://schemas.openxmlformats.org/officeDocument/2006/relationships/slide" Target="slides/slide155.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161" Type="http://schemas.openxmlformats.org/officeDocument/2006/relationships/slide" Target="slides/slide150.xml"/><Relationship Id="rId54" Type="http://schemas.openxmlformats.org/officeDocument/2006/relationships/slide" Target="slides/slide43.xml"/><Relationship Id="rId160" Type="http://schemas.openxmlformats.org/officeDocument/2006/relationships/slide" Target="slides/slide149.xml"/><Relationship Id="rId57" Type="http://schemas.openxmlformats.org/officeDocument/2006/relationships/slide" Target="slides/slide46.xml"/><Relationship Id="rId56" Type="http://schemas.openxmlformats.org/officeDocument/2006/relationships/slide" Target="slides/slide45.xml"/><Relationship Id="rId159" Type="http://schemas.openxmlformats.org/officeDocument/2006/relationships/slide" Target="slides/slide148.xml"/><Relationship Id="rId59" Type="http://schemas.openxmlformats.org/officeDocument/2006/relationships/slide" Target="slides/slide48.xml"/><Relationship Id="rId154" Type="http://schemas.openxmlformats.org/officeDocument/2006/relationships/slide" Target="slides/slide143.xml"/><Relationship Id="rId58" Type="http://schemas.openxmlformats.org/officeDocument/2006/relationships/slide" Target="slides/slide47.xml"/><Relationship Id="rId153" Type="http://schemas.openxmlformats.org/officeDocument/2006/relationships/slide" Target="slides/slide142.xml"/><Relationship Id="rId152" Type="http://schemas.openxmlformats.org/officeDocument/2006/relationships/slide" Target="slides/slide141.xml"/><Relationship Id="rId151" Type="http://schemas.openxmlformats.org/officeDocument/2006/relationships/slide" Target="slides/slide140.xml"/><Relationship Id="rId158" Type="http://schemas.openxmlformats.org/officeDocument/2006/relationships/slide" Target="slides/slide147.xml"/><Relationship Id="rId157" Type="http://schemas.openxmlformats.org/officeDocument/2006/relationships/slide" Target="slides/slide146.xml"/><Relationship Id="rId156" Type="http://schemas.openxmlformats.org/officeDocument/2006/relationships/slide" Target="slides/slide145.xml"/><Relationship Id="rId155"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a:buNone/>
            </a:pPr>
            <a:fld id="{00000000-1234-1234-1234-123412341234}" type="slidenum">
              <a:rPr b="0" i="0" lang="en-US" sz="1200" u="none" cap="none" strike="noStrike">
                <a:solidFill>
                  <a:srgbClr val="000000"/>
                </a:solidFill>
                <a:latin typeface="Times"/>
                <a:ea typeface="Times"/>
                <a:cs typeface="Times"/>
                <a:sym typeface="Times"/>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1" name="Shape 811"/>
        <p:cNvGrpSpPr/>
        <p:nvPr/>
      </p:nvGrpSpPr>
      <p:grpSpPr>
        <a:xfrm>
          <a:off x="0" y="0"/>
          <a:ext cx="0" cy="0"/>
          <a:chOff x="0" y="0"/>
          <a:chExt cx="0" cy="0"/>
        </a:xfrm>
      </p:grpSpPr>
      <p:sp>
        <p:nvSpPr>
          <p:cNvPr id="812" name="Google Shape;812;p1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p10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p1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6" name="Shape 826"/>
        <p:cNvGrpSpPr/>
        <p:nvPr/>
      </p:nvGrpSpPr>
      <p:grpSpPr>
        <a:xfrm>
          <a:off x="0" y="0"/>
          <a:ext cx="0" cy="0"/>
          <a:chOff x="0" y="0"/>
          <a:chExt cx="0" cy="0"/>
        </a:xfrm>
      </p:grpSpPr>
      <p:sp>
        <p:nvSpPr>
          <p:cNvPr id="827" name="Google Shape;827;p1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p10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p10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p1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p1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p1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p1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1" name="Shape 861"/>
        <p:cNvGrpSpPr/>
        <p:nvPr/>
      </p:nvGrpSpPr>
      <p:grpSpPr>
        <a:xfrm>
          <a:off x="0" y="0"/>
          <a:ext cx="0" cy="0"/>
          <a:chOff x="0" y="0"/>
          <a:chExt cx="0" cy="0"/>
        </a:xfrm>
      </p:grpSpPr>
      <p:sp>
        <p:nvSpPr>
          <p:cNvPr id="862" name="Google Shape;862;p1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p1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p1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6" name="Shape 876"/>
        <p:cNvGrpSpPr/>
        <p:nvPr/>
      </p:nvGrpSpPr>
      <p:grpSpPr>
        <a:xfrm>
          <a:off x="0" y="0"/>
          <a:ext cx="0" cy="0"/>
          <a:chOff x="0" y="0"/>
          <a:chExt cx="0" cy="0"/>
        </a:xfrm>
      </p:grpSpPr>
      <p:sp>
        <p:nvSpPr>
          <p:cNvPr id="877" name="Google Shape;877;p1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8" name="Google Shape;878;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p1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p1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p1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Google Shape;897;p1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Google Shape;902;p1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p1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1" name="Shape 911"/>
        <p:cNvGrpSpPr/>
        <p:nvPr/>
      </p:nvGrpSpPr>
      <p:grpSpPr>
        <a:xfrm>
          <a:off x="0" y="0"/>
          <a:ext cx="0" cy="0"/>
          <a:chOff x="0" y="0"/>
          <a:chExt cx="0" cy="0"/>
        </a:xfrm>
      </p:grpSpPr>
      <p:sp>
        <p:nvSpPr>
          <p:cNvPr id="912" name="Google Shape;912;p1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6" name="Shape 916"/>
        <p:cNvGrpSpPr/>
        <p:nvPr/>
      </p:nvGrpSpPr>
      <p:grpSpPr>
        <a:xfrm>
          <a:off x="0" y="0"/>
          <a:ext cx="0" cy="0"/>
          <a:chOff x="0" y="0"/>
          <a:chExt cx="0" cy="0"/>
        </a:xfrm>
      </p:grpSpPr>
      <p:sp>
        <p:nvSpPr>
          <p:cNvPr id="917" name="Google Shape;917;p1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8" name="Google Shape;918;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1" name="Shape 921"/>
        <p:cNvGrpSpPr/>
        <p:nvPr/>
      </p:nvGrpSpPr>
      <p:grpSpPr>
        <a:xfrm>
          <a:off x="0" y="0"/>
          <a:ext cx="0" cy="0"/>
          <a:chOff x="0" y="0"/>
          <a:chExt cx="0" cy="0"/>
        </a:xfrm>
      </p:grpSpPr>
      <p:sp>
        <p:nvSpPr>
          <p:cNvPr id="922" name="Google Shape;922;p1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3" name="Google Shape;923;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6" name="Shape 926"/>
        <p:cNvGrpSpPr/>
        <p:nvPr/>
      </p:nvGrpSpPr>
      <p:grpSpPr>
        <a:xfrm>
          <a:off x="0" y="0"/>
          <a:ext cx="0" cy="0"/>
          <a:chOff x="0" y="0"/>
          <a:chExt cx="0" cy="0"/>
        </a:xfrm>
      </p:grpSpPr>
      <p:sp>
        <p:nvSpPr>
          <p:cNvPr id="927" name="Google Shape;927;p1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1" name="Shape 931"/>
        <p:cNvGrpSpPr/>
        <p:nvPr/>
      </p:nvGrpSpPr>
      <p:grpSpPr>
        <a:xfrm>
          <a:off x="0" y="0"/>
          <a:ext cx="0" cy="0"/>
          <a:chOff x="0" y="0"/>
          <a:chExt cx="0" cy="0"/>
        </a:xfrm>
      </p:grpSpPr>
      <p:sp>
        <p:nvSpPr>
          <p:cNvPr id="932" name="Google Shape;932;p1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6" name="Shape 936"/>
        <p:cNvGrpSpPr/>
        <p:nvPr/>
      </p:nvGrpSpPr>
      <p:grpSpPr>
        <a:xfrm>
          <a:off x="0" y="0"/>
          <a:ext cx="0" cy="0"/>
          <a:chOff x="0" y="0"/>
          <a:chExt cx="0" cy="0"/>
        </a:xfrm>
      </p:grpSpPr>
      <p:sp>
        <p:nvSpPr>
          <p:cNvPr id="937" name="Google Shape;937;p1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Google Shape;942;p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p1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Google Shape;952;p1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6" name="Shape 956"/>
        <p:cNvGrpSpPr/>
        <p:nvPr/>
      </p:nvGrpSpPr>
      <p:grpSpPr>
        <a:xfrm>
          <a:off x="0" y="0"/>
          <a:ext cx="0" cy="0"/>
          <a:chOff x="0" y="0"/>
          <a:chExt cx="0" cy="0"/>
        </a:xfrm>
      </p:grpSpPr>
      <p:sp>
        <p:nvSpPr>
          <p:cNvPr id="957" name="Google Shape;957;p1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1" name="Shape 961"/>
        <p:cNvGrpSpPr/>
        <p:nvPr/>
      </p:nvGrpSpPr>
      <p:grpSpPr>
        <a:xfrm>
          <a:off x="0" y="0"/>
          <a:ext cx="0" cy="0"/>
          <a:chOff x="0" y="0"/>
          <a:chExt cx="0" cy="0"/>
        </a:xfrm>
      </p:grpSpPr>
      <p:sp>
        <p:nvSpPr>
          <p:cNvPr id="962" name="Google Shape;962;p1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6" name="Shape 966"/>
        <p:cNvGrpSpPr/>
        <p:nvPr/>
      </p:nvGrpSpPr>
      <p:grpSpPr>
        <a:xfrm>
          <a:off x="0" y="0"/>
          <a:ext cx="0" cy="0"/>
          <a:chOff x="0" y="0"/>
          <a:chExt cx="0" cy="0"/>
        </a:xfrm>
      </p:grpSpPr>
      <p:sp>
        <p:nvSpPr>
          <p:cNvPr id="967" name="Google Shape;967;p1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p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p1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Google Shape;977;p1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8" name="Google Shape;978;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p1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p1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1" name="Shape 991"/>
        <p:cNvGrpSpPr/>
        <p:nvPr/>
      </p:nvGrpSpPr>
      <p:grpSpPr>
        <a:xfrm>
          <a:off x="0" y="0"/>
          <a:ext cx="0" cy="0"/>
          <a:chOff x="0" y="0"/>
          <a:chExt cx="0" cy="0"/>
        </a:xfrm>
      </p:grpSpPr>
      <p:sp>
        <p:nvSpPr>
          <p:cNvPr id="992" name="Google Shape;992;p1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3" name="Google Shape;993;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6" name="Shape 996"/>
        <p:cNvGrpSpPr/>
        <p:nvPr/>
      </p:nvGrpSpPr>
      <p:grpSpPr>
        <a:xfrm>
          <a:off x="0" y="0"/>
          <a:ext cx="0" cy="0"/>
          <a:chOff x="0" y="0"/>
          <a:chExt cx="0" cy="0"/>
        </a:xfrm>
      </p:grpSpPr>
      <p:sp>
        <p:nvSpPr>
          <p:cNvPr id="997" name="Google Shape;997;p1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1" name="Shape 1001"/>
        <p:cNvGrpSpPr/>
        <p:nvPr/>
      </p:nvGrpSpPr>
      <p:grpSpPr>
        <a:xfrm>
          <a:off x="0" y="0"/>
          <a:ext cx="0" cy="0"/>
          <a:chOff x="0" y="0"/>
          <a:chExt cx="0" cy="0"/>
        </a:xfrm>
      </p:grpSpPr>
      <p:sp>
        <p:nvSpPr>
          <p:cNvPr id="1002" name="Google Shape;1002;p1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Google Shape;1007;p1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1" name="Shape 1011"/>
        <p:cNvGrpSpPr/>
        <p:nvPr/>
      </p:nvGrpSpPr>
      <p:grpSpPr>
        <a:xfrm>
          <a:off x="0" y="0"/>
          <a:ext cx="0" cy="0"/>
          <a:chOff x="0" y="0"/>
          <a:chExt cx="0" cy="0"/>
        </a:xfrm>
      </p:grpSpPr>
      <p:sp>
        <p:nvSpPr>
          <p:cNvPr id="1012" name="Google Shape;1012;p1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6" name="Shape 1016"/>
        <p:cNvGrpSpPr/>
        <p:nvPr/>
      </p:nvGrpSpPr>
      <p:grpSpPr>
        <a:xfrm>
          <a:off x="0" y="0"/>
          <a:ext cx="0" cy="0"/>
          <a:chOff x="0" y="0"/>
          <a:chExt cx="0" cy="0"/>
        </a:xfrm>
      </p:grpSpPr>
      <p:sp>
        <p:nvSpPr>
          <p:cNvPr id="1017" name="Google Shape;1017;p1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1" name="Shape 1021"/>
        <p:cNvGrpSpPr/>
        <p:nvPr/>
      </p:nvGrpSpPr>
      <p:grpSpPr>
        <a:xfrm>
          <a:off x="0" y="0"/>
          <a:ext cx="0" cy="0"/>
          <a:chOff x="0" y="0"/>
          <a:chExt cx="0" cy="0"/>
        </a:xfrm>
      </p:grpSpPr>
      <p:sp>
        <p:nvSpPr>
          <p:cNvPr id="1022" name="Google Shape;1022;p1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3" name="Google Shape;1023;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6" name="Shape 1026"/>
        <p:cNvGrpSpPr/>
        <p:nvPr/>
      </p:nvGrpSpPr>
      <p:grpSpPr>
        <a:xfrm>
          <a:off x="0" y="0"/>
          <a:ext cx="0" cy="0"/>
          <a:chOff x="0" y="0"/>
          <a:chExt cx="0" cy="0"/>
        </a:xfrm>
      </p:grpSpPr>
      <p:sp>
        <p:nvSpPr>
          <p:cNvPr id="1027" name="Google Shape;1027;p1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8" name="Google Shape;1028;p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1" name="Shape 1031"/>
        <p:cNvGrpSpPr/>
        <p:nvPr/>
      </p:nvGrpSpPr>
      <p:grpSpPr>
        <a:xfrm>
          <a:off x="0" y="0"/>
          <a:ext cx="0" cy="0"/>
          <a:chOff x="0" y="0"/>
          <a:chExt cx="0" cy="0"/>
        </a:xfrm>
      </p:grpSpPr>
      <p:sp>
        <p:nvSpPr>
          <p:cNvPr id="1032" name="Google Shape;1032;p1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3" name="Google Shape;1033;p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6" name="Shape 1036"/>
        <p:cNvGrpSpPr/>
        <p:nvPr/>
      </p:nvGrpSpPr>
      <p:grpSpPr>
        <a:xfrm>
          <a:off x="0" y="0"/>
          <a:ext cx="0" cy="0"/>
          <a:chOff x="0" y="0"/>
          <a:chExt cx="0" cy="0"/>
        </a:xfrm>
      </p:grpSpPr>
      <p:sp>
        <p:nvSpPr>
          <p:cNvPr id="1037" name="Google Shape;1037;p1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8" name="Google Shape;1038;p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Google Shape;1042;p1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p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p1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p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1" name="Shape 1051"/>
        <p:cNvGrpSpPr/>
        <p:nvPr/>
      </p:nvGrpSpPr>
      <p:grpSpPr>
        <a:xfrm>
          <a:off x="0" y="0"/>
          <a:ext cx="0" cy="0"/>
          <a:chOff x="0" y="0"/>
          <a:chExt cx="0" cy="0"/>
        </a:xfrm>
      </p:grpSpPr>
      <p:sp>
        <p:nvSpPr>
          <p:cNvPr id="1052" name="Google Shape;1052;p1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3" name="Google Shape;1053;p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p1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8" name="Google Shape;1058;p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1" name="Shape 1061"/>
        <p:cNvGrpSpPr/>
        <p:nvPr/>
      </p:nvGrpSpPr>
      <p:grpSpPr>
        <a:xfrm>
          <a:off x="0" y="0"/>
          <a:ext cx="0" cy="0"/>
          <a:chOff x="0" y="0"/>
          <a:chExt cx="0" cy="0"/>
        </a:xfrm>
      </p:grpSpPr>
      <p:sp>
        <p:nvSpPr>
          <p:cNvPr id="1062" name="Google Shape;1062;p1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3" name="Google Shape;1063;p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6" name="Shape 1066"/>
        <p:cNvGrpSpPr/>
        <p:nvPr/>
      </p:nvGrpSpPr>
      <p:grpSpPr>
        <a:xfrm>
          <a:off x="0" y="0"/>
          <a:ext cx="0" cy="0"/>
          <a:chOff x="0" y="0"/>
          <a:chExt cx="0" cy="0"/>
        </a:xfrm>
      </p:grpSpPr>
      <p:sp>
        <p:nvSpPr>
          <p:cNvPr id="1067" name="Google Shape;1067;p1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8" name="Google Shape;1068;p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2" name="Shape 1072"/>
        <p:cNvGrpSpPr/>
        <p:nvPr/>
      </p:nvGrpSpPr>
      <p:grpSpPr>
        <a:xfrm>
          <a:off x="0" y="0"/>
          <a:ext cx="0" cy="0"/>
          <a:chOff x="0" y="0"/>
          <a:chExt cx="0" cy="0"/>
        </a:xfrm>
      </p:grpSpPr>
      <p:sp>
        <p:nvSpPr>
          <p:cNvPr id="1073" name="Google Shape;1073;p1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p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7" name="Shape 1077"/>
        <p:cNvGrpSpPr/>
        <p:nvPr/>
      </p:nvGrpSpPr>
      <p:grpSpPr>
        <a:xfrm>
          <a:off x="0" y="0"/>
          <a:ext cx="0" cy="0"/>
          <a:chOff x="0" y="0"/>
          <a:chExt cx="0" cy="0"/>
        </a:xfrm>
      </p:grpSpPr>
      <p:sp>
        <p:nvSpPr>
          <p:cNvPr id="1078" name="Google Shape;1078;p1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p1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4" name="Google Shape;1084;p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7" name="Shape 1087"/>
        <p:cNvGrpSpPr/>
        <p:nvPr/>
      </p:nvGrpSpPr>
      <p:grpSpPr>
        <a:xfrm>
          <a:off x="0" y="0"/>
          <a:ext cx="0" cy="0"/>
          <a:chOff x="0" y="0"/>
          <a:chExt cx="0" cy="0"/>
        </a:xfrm>
      </p:grpSpPr>
      <p:sp>
        <p:nvSpPr>
          <p:cNvPr id="1088" name="Google Shape;1088;p1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p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2" name="Shape 1092"/>
        <p:cNvGrpSpPr/>
        <p:nvPr/>
      </p:nvGrpSpPr>
      <p:grpSpPr>
        <a:xfrm>
          <a:off x="0" y="0"/>
          <a:ext cx="0" cy="0"/>
          <a:chOff x="0" y="0"/>
          <a:chExt cx="0" cy="0"/>
        </a:xfrm>
      </p:grpSpPr>
      <p:sp>
        <p:nvSpPr>
          <p:cNvPr id="1093" name="Google Shape;1093;p1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p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p1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p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2" name="Shape 1102"/>
        <p:cNvGrpSpPr/>
        <p:nvPr/>
      </p:nvGrpSpPr>
      <p:grpSpPr>
        <a:xfrm>
          <a:off x="0" y="0"/>
          <a:ext cx="0" cy="0"/>
          <a:chOff x="0" y="0"/>
          <a:chExt cx="0" cy="0"/>
        </a:xfrm>
      </p:grpSpPr>
      <p:sp>
        <p:nvSpPr>
          <p:cNvPr id="1103" name="Google Shape;1103;p1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4" name="Google Shape;1104;p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7" name="Shape 1107"/>
        <p:cNvGrpSpPr/>
        <p:nvPr/>
      </p:nvGrpSpPr>
      <p:grpSpPr>
        <a:xfrm>
          <a:off x="0" y="0"/>
          <a:ext cx="0" cy="0"/>
          <a:chOff x="0" y="0"/>
          <a:chExt cx="0" cy="0"/>
        </a:xfrm>
      </p:grpSpPr>
      <p:sp>
        <p:nvSpPr>
          <p:cNvPr id="1108" name="Google Shape;1108;p1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2" name="Shape 1112"/>
        <p:cNvGrpSpPr/>
        <p:nvPr/>
      </p:nvGrpSpPr>
      <p:grpSpPr>
        <a:xfrm>
          <a:off x="0" y="0"/>
          <a:ext cx="0" cy="0"/>
          <a:chOff x="0" y="0"/>
          <a:chExt cx="0" cy="0"/>
        </a:xfrm>
      </p:grpSpPr>
      <p:sp>
        <p:nvSpPr>
          <p:cNvPr id="1113" name="Google Shape;1113;p1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p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Google Shape;1118;p1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9" name="Google Shape;1119;p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2" name="Shape 1122"/>
        <p:cNvGrpSpPr/>
        <p:nvPr/>
      </p:nvGrpSpPr>
      <p:grpSpPr>
        <a:xfrm>
          <a:off x="0" y="0"/>
          <a:ext cx="0" cy="0"/>
          <a:chOff x="0" y="0"/>
          <a:chExt cx="0" cy="0"/>
        </a:xfrm>
      </p:grpSpPr>
      <p:sp>
        <p:nvSpPr>
          <p:cNvPr id="1123" name="Google Shape;1123;p1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7" name="Shape 1127"/>
        <p:cNvGrpSpPr/>
        <p:nvPr/>
      </p:nvGrpSpPr>
      <p:grpSpPr>
        <a:xfrm>
          <a:off x="0" y="0"/>
          <a:ext cx="0" cy="0"/>
          <a:chOff x="0" y="0"/>
          <a:chExt cx="0" cy="0"/>
        </a:xfrm>
      </p:grpSpPr>
      <p:sp>
        <p:nvSpPr>
          <p:cNvPr id="1128" name="Google Shape;1128;p1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p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2" name="Shape 1132"/>
        <p:cNvGrpSpPr/>
        <p:nvPr/>
      </p:nvGrpSpPr>
      <p:grpSpPr>
        <a:xfrm>
          <a:off x="0" y="0"/>
          <a:ext cx="0" cy="0"/>
          <a:chOff x="0" y="0"/>
          <a:chExt cx="0" cy="0"/>
        </a:xfrm>
      </p:grpSpPr>
      <p:sp>
        <p:nvSpPr>
          <p:cNvPr id="1133" name="Google Shape;1133;p1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4" name="Google Shape;1134;p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7" name="Shape 1137"/>
        <p:cNvGrpSpPr/>
        <p:nvPr/>
      </p:nvGrpSpPr>
      <p:grpSpPr>
        <a:xfrm>
          <a:off x="0" y="0"/>
          <a:ext cx="0" cy="0"/>
          <a:chOff x="0" y="0"/>
          <a:chExt cx="0" cy="0"/>
        </a:xfrm>
      </p:grpSpPr>
      <p:sp>
        <p:nvSpPr>
          <p:cNvPr id="1138" name="Google Shape;1138;p1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9" name="Google Shape;1139;p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2" name="Shape 1142"/>
        <p:cNvGrpSpPr/>
        <p:nvPr/>
      </p:nvGrpSpPr>
      <p:grpSpPr>
        <a:xfrm>
          <a:off x="0" y="0"/>
          <a:ext cx="0" cy="0"/>
          <a:chOff x="0" y="0"/>
          <a:chExt cx="0" cy="0"/>
        </a:xfrm>
      </p:grpSpPr>
      <p:sp>
        <p:nvSpPr>
          <p:cNvPr id="1143" name="Google Shape;1143;p1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p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p16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3" name="Shape 1153"/>
        <p:cNvGrpSpPr/>
        <p:nvPr/>
      </p:nvGrpSpPr>
      <p:grpSpPr>
        <a:xfrm>
          <a:off x="0" y="0"/>
          <a:ext cx="0" cy="0"/>
          <a:chOff x="0" y="0"/>
          <a:chExt cx="0" cy="0"/>
        </a:xfrm>
      </p:grpSpPr>
      <p:sp>
        <p:nvSpPr>
          <p:cNvPr id="1154" name="Google Shape;1154;p1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5" name="Google Shape;1155;p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9" name="Shape 1159"/>
        <p:cNvGrpSpPr/>
        <p:nvPr/>
      </p:nvGrpSpPr>
      <p:grpSpPr>
        <a:xfrm>
          <a:off x="0" y="0"/>
          <a:ext cx="0" cy="0"/>
          <a:chOff x="0" y="0"/>
          <a:chExt cx="0" cy="0"/>
        </a:xfrm>
      </p:grpSpPr>
      <p:sp>
        <p:nvSpPr>
          <p:cNvPr id="1160" name="Google Shape;1160;p1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1" name="Google Shape;1161;p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5" name="Shape 1165"/>
        <p:cNvGrpSpPr/>
        <p:nvPr/>
      </p:nvGrpSpPr>
      <p:grpSpPr>
        <a:xfrm>
          <a:off x="0" y="0"/>
          <a:ext cx="0" cy="0"/>
          <a:chOff x="0" y="0"/>
          <a:chExt cx="0" cy="0"/>
        </a:xfrm>
      </p:grpSpPr>
      <p:sp>
        <p:nvSpPr>
          <p:cNvPr id="1166" name="Google Shape;1166;p1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p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p1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p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p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p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p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p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p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p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p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p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p6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p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p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p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p7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p7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p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p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p7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p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p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p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p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p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p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8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p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p8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p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p8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8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p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6" name="Shape 766"/>
        <p:cNvGrpSpPr/>
        <p:nvPr/>
      </p:nvGrpSpPr>
      <p:grpSpPr>
        <a:xfrm>
          <a:off x="0" y="0"/>
          <a:ext cx="0" cy="0"/>
          <a:chOff x="0" y="0"/>
          <a:chExt cx="0" cy="0"/>
        </a:xfrm>
      </p:grpSpPr>
      <p:sp>
        <p:nvSpPr>
          <p:cNvPr id="767" name="Google Shape;767;p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p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9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p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p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p9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p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1" name="Shape 801"/>
        <p:cNvGrpSpPr/>
        <p:nvPr/>
      </p:nvGrpSpPr>
      <p:grpSpPr>
        <a:xfrm>
          <a:off x="0" y="0"/>
          <a:ext cx="0" cy="0"/>
          <a:chOff x="0" y="0"/>
          <a:chExt cx="0" cy="0"/>
        </a:xfrm>
      </p:grpSpPr>
      <p:sp>
        <p:nvSpPr>
          <p:cNvPr id="802" name="Google Shape;802;p9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p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 name="Shape 18"/>
        <p:cNvGrpSpPr/>
        <p:nvPr/>
      </p:nvGrpSpPr>
      <p:grpSpPr>
        <a:xfrm>
          <a:off x="0" y="0"/>
          <a:ext cx="0" cy="0"/>
          <a:chOff x="0" y="0"/>
          <a:chExt cx="0" cy="0"/>
        </a:xfrm>
      </p:grpSpPr>
      <p:sp>
        <p:nvSpPr>
          <p:cNvPr id="19" name="Google Shape;19;p2"/>
          <p:cNvSpPr txBox="1"/>
          <p:nvPr>
            <p:ph type="ctrTitle"/>
          </p:nvPr>
        </p:nvSpPr>
        <p:spPr>
          <a:xfrm>
            <a:off x="822960" y="758952"/>
            <a:ext cx="7543800" cy="356616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0" name="Google Shape;20;p2"/>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1" name="Google Shape;21;p2"/>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116" name="Shape 116"/>
        <p:cNvGrpSpPr/>
        <p:nvPr/>
      </p:nvGrpSpPr>
      <p:grpSpPr>
        <a:xfrm>
          <a:off x="0" y="0"/>
          <a:ext cx="0" cy="0"/>
          <a:chOff x="0" y="0"/>
          <a:chExt cx="0" cy="0"/>
        </a:xfrm>
      </p:grpSpPr>
      <p:sp>
        <p:nvSpPr>
          <p:cNvPr id="117" name="Google Shape;117;p16"/>
          <p:cNvSpPr txBox="1"/>
          <p:nvPr>
            <p:ph type="title"/>
          </p:nvPr>
        </p:nvSpPr>
        <p:spPr>
          <a:xfrm>
            <a:off x="822960" y="5074920"/>
            <a:ext cx="7589520"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SzPts val="1400"/>
              <a:buNone/>
              <a:defRPr b="0" sz="360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18" name="Google Shape;118;p16"/>
          <p:cNvSpPr/>
          <p:nvPr>
            <p:ph idx="2" type="pic"/>
          </p:nvPr>
        </p:nvSpPr>
        <p:spPr>
          <a:xfrm>
            <a:off x="12" y="0"/>
            <a:ext cx="9143989"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404040"/>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404040"/>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404040"/>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404040"/>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119" name="Google Shape;119;p16"/>
          <p:cNvSpPr txBox="1"/>
          <p:nvPr>
            <p:ph idx="1" type="body"/>
          </p:nvPr>
        </p:nvSpPr>
        <p:spPr>
          <a:xfrm>
            <a:off x="822959" y="5907024"/>
            <a:ext cx="7589520" cy="594360"/>
          </a:xfrm>
          <a:prstGeom prst="rect">
            <a:avLst/>
          </a:prstGeom>
          <a:noFill/>
          <a:ln>
            <a:noFill/>
          </a:ln>
        </p:spPr>
        <p:txBody>
          <a:bodyPr anchorCtr="0" anchor="t" bIns="0" lIns="91425" spcFirstLastPara="1" rIns="91425" wrap="square" tIns="0">
            <a:no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20" name="Google Shape;120;p16"/>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6"/>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6"/>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131" name="Shape 131"/>
        <p:cNvGrpSpPr/>
        <p:nvPr/>
      </p:nvGrpSpPr>
      <p:grpSpPr>
        <a:xfrm>
          <a:off x="0" y="0"/>
          <a:ext cx="0" cy="0"/>
          <a:chOff x="0" y="0"/>
          <a:chExt cx="0" cy="0"/>
        </a:xfrm>
      </p:grpSpPr>
      <p:sp>
        <p:nvSpPr>
          <p:cNvPr id="132" name="Google Shape;132;p18"/>
          <p:cNvSpPr txBox="1"/>
          <p:nvPr>
            <p:ph type="title"/>
          </p:nvPr>
        </p:nvSpPr>
        <p:spPr>
          <a:xfrm rot="5400000">
            <a:off x="4650802" y="2307652"/>
            <a:ext cx="5757421" cy="1971675"/>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33" name="Google Shape;133;p18"/>
          <p:cNvSpPr txBox="1"/>
          <p:nvPr>
            <p:ph idx="1" type="body"/>
          </p:nvPr>
        </p:nvSpPr>
        <p:spPr>
          <a:xfrm rot="5400000">
            <a:off x="650302" y="393126"/>
            <a:ext cx="5757420" cy="5800725"/>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4" name="Google Shape;134;p18"/>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8"/>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18"/>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3" name="Shape 33"/>
        <p:cNvGrpSpPr/>
        <p:nvPr/>
      </p:nvGrpSpPr>
      <p:grpSpPr>
        <a:xfrm>
          <a:off x="0" y="0"/>
          <a:ext cx="0" cy="0"/>
          <a:chOff x="0" y="0"/>
          <a:chExt cx="0" cy="0"/>
        </a:xfrm>
      </p:grpSpPr>
      <p:sp>
        <p:nvSpPr>
          <p:cNvPr id="34" name="Google Shape;34;p4"/>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5" name="Google Shape;35;p4"/>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4"/>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1" name="Google Shape;41;p5"/>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4" name="Shape 44"/>
        <p:cNvGrpSpPr/>
        <p:nvPr/>
      </p:nvGrpSpPr>
      <p:grpSpPr>
        <a:xfrm>
          <a:off x="0" y="0"/>
          <a:ext cx="0" cy="0"/>
          <a:chOff x="0" y="0"/>
          <a:chExt cx="0" cy="0"/>
        </a:xfrm>
      </p:grpSpPr>
      <p:sp>
        <p:nvSpPr>
          <p:cNvPr id="45" name="Google Shape;45;p6"/>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6" name="Google Shape;46;p6"/>
          <p:cNvSpPr txBox="1"/>
          <p:nvPr>
            <p:ph idx="1" type="body"/>
          </p:nvPr>
        </p:nvSpPr>
        <p:spPr>
          <a:xfrm rot="5400000">
            <a:off x="2582863" y="85724"/>
            <a:ext cx="4022725" cy="7543800"/>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6"/>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2" name="Google Shape;52;p7"/>
          <p:cNvSpPr txBox="1"/>
          <p:nvPr>
            <p:ph idx="1" type="body"/>
          </p:nvPr>
        </p:nvSpPr>
        <p:spPr>
          <a:xfrm>
            <a:off x="822960" y="1846052"/>
            <a:ext cx="3703320" cy="736282"/>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3" name="Google Shape;53;p7"/>
          <p:cNvSpPr txBox="1"/>
          <p:nvPr>
            <p:ph idx="2" type="body"/>
          </p:nvPr>
        </p:nvSpPr>
        <p:spPr>
          <a:xfrm>
            <a:off x="822960" y="2582334"/>
            <a:ext cx="3703320" cy="32867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7"/>
          <p:cNvSpPr txBox="1"/>
          <p:nvPr>
            <p:ph idx="3" type="body"/>
          </p:nvPr>
        </p:nvSpPr>
        <p:spPr>
          <a:xfrm>
            <a:off x="4663440" y="1846052"/>
            <a:ext cx="3703320" cy="736282"/>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5" name="Google Shape;55;p7"/>
          <p:cNvSpPr txBox="1"/>
          <p:nvPr>
            <p:ph idx="4" type="body"/>
          </p:nvPr>
        </p:nvSpPr>
        <p:spPr>
          <a:xfrm>
            <a:off x="4663440" y="2582334"/>
            <a:ext cx="3703320" cy="32867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6" name="Google Shape;56;p7"/>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9" name="Shape 59"/>
        <p:cNvGrpSpPr/>
        <p:nvPr/>
      </p:nvGrpSpPr>
      <p:grpSpPr>
        <a:xfrm>
          <a:off x="0" y="0"/>
          <a:ext cx="0" cy="0"/>
          <a:chOff x="0" y="0"/>
          <a:chExt cx="0" cy="0"/>
        </a:xfrm>
      </p:grpSpPr>
      <p:sp>
        <p:nvSpPr>
          <p:cNvPr id="60" name="Google Shape;60;p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61" name="Google Shape;61;p8"/>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2" name="Google Shape;62;p8"/>
          <p:cNvSpPr txBox="1"/>
          <p:nvPr>
            <p:ph idx="2" type="body"/>
          </p:nvPr>
        </p:nvSpPr>
        <p:spPr>
          <a:xfrm>
            <a:off x="4663440" y="1845736"/>
            <a:ext cx="3703320" cy="4023359"/>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8"/>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4" name="Shape 74"/>
        <p:cNvGrpSpPr/>
        <p:nvPr/>
      </p:nvGrpSpPr>
      <p:grpSpPr>
        <a:xfrm>
          <a:off x="0" y="0"/>
          <a:ext cx="0" cy="0"/>
          <a:chOff x="0" y="0"/>
          <a:chExt cx="0" cy="0"/>
        </a:xfrm>
      </p:grpSpPr>
      <p:sp>
        <p:nvSpPr>
          <p:cNvPr id="75" name="Google Shape;75;p10"/>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87" name="Shape 87"/>
        <p:cNvGrpSpPr/>
        <p:nvPr/>
      </p:nvGrpSpPr>
      <p:grpSpPr>
        <a:xfrm>
          <a:off x="0" y="0"/>
          <a:ext cx="0" cy="0"/>
          <a:chOff x="0" y="0"/>
          <a:chExt cx="0" cy="0"/>
        </a:xfrm>
      </p:grpSpPr>
      <p:sp>
        <p:nvSpPr>
          <p:cNvPr id="88" name="Google Shape;88;p12"/>
          <p:cNvSpPr txBox="1"/>
          <p:nvPr>
            <p:ph type="title"/>
          </p:nvPr>
        </p:nvSpPr>
        <p:spPr>
          <a:xfrm>
            <a:off x="822960" y="758952"/>
            <a:ext cx="7543800" cy="356616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b="0"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89" name="Google Shape;89;p12"/>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90" name="Google Shape;90;p12"/>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2"/>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2"/>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101" name="Shape 101"/>
        <p:cNvGrpSpPr/>
        <p:nvPr/>
      </p:nvGrpSpPr>
      <p:grpSpPr>
        <a:xfrm>
          <a:off x="0" y="0"/>
          <a:ext cx="0" cy="0"/>
          <a:chOff x="0" y="0"/>
          <a:chExt cx="0" cy="0"/>
        </a:xfrm>
      </p:grpSpPr>
      <p:sp>
        <p:nvSpPr>
          <p:cNvPr id="102" name="Google Shape;102;p14"/>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b="0" sz="360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03" name="Google Shape;103;p14"/>
          <p:cNvSpPr txBox="1"/>
          <p:nvPr>
            <p:ph idx="1" type="body"/>
          </p:nvPr>
        </p:nvSpPr>
        <p:spPr>
          <a:xfrm>
            <a:off x="3460237" y="731520"/>
            <a:ext cx="5009393" cy="52578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14"/>
          <p:cNvSpPr txBox="1"/>
          <p:nvPr>
            <p:ph idx="2" type="body"/>
          </p:nvPr>
        </p:nvSpPr>
        <p:spPr>
          <a:xfrm>
            <a:off x="342900" y="2926080"/>
            <a:ext cx="2400300" cy="337912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05" name="Google Shape;105;p14"/>
          <p:cNvSpPr txBox="1"/>
          <p:nvPr>
            <p:ph idx="10" type="dt"/>
          </p:nvPr>
        </p:nvSpPr>
        <p:spPr>
          <a:xfrm>
            <a:off x="349250" y="6459537"/>
            <a:ext cx="196373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4"/>
          <p:cNvSpPr txBox="1"/>
          <p:nvPr>
            <p:ph idx="11" type="ftr"/>
          </p:nvPr>
        </p:nvSpPr>
        <p:spPr>
          <a:xfrm>
            <a:off x="3600450" y="6459537"/>
            <a:ext cx="34861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4"/>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1" name="Google Shape;11;p1"/>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2" name="Google Shape;12;p1"/>
          <p:cNvCxnSpPr/>
          <p:nvPr/>
        </p:nvCxnSpPr>
        <p:spPr>
          <a:xfrm>
            <a:off x="906462" y="4343400"/>
            <a:ext cx="7405687" cy="0"/>
          </a:xfrm>
          <a:prstGeom prst="straightConnector1">
            <a:avLst/>
          </a:prstGeom>
          <a:noFill/>
          <a:ln cap="flat" cmpd="sng" w="9525">
            <a:solidFill>
              <a:srgbClr val="7F7F7F"/>
            </a:solidFill>
            <a:prstDash val="solid"/>
            <a:miter lim="800000"/>
            <a:headEnd len="med" w="med" type="none"/>
            <a:tailEnd len="med" w="med" type="none"/>
          </a:ln>
        </p:spPr>
      </p:cxnSp>
      <p:sp>
        <p:nvSpPr>
          <p:cNvPr id="13" name="Google Shape;13;p1"/>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14" name="Google Shape;14;p1"/>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5" name="Google Shape;15;p1"/>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 name="Shape 24"/>
        <p:cNvGrpSpPr/>
        <p:nvPr/>
      </p:nvGrpSpPr>
      <p:grpSpPr>
        <a:xfrm>
          <a:off x="0" y="0"/>
          <a:ext cx="0" cy="0"/>
          <a:chOff x="0" y="0"/>
          <a:chExt cx="0" cy="0"/>
        </a:xfrm>
      </p:grpSpPr>
      <p:sp>
        <p:nvSpPr>
          <p:cNvPr id="25" name="Google Shape;25;p3"/>
          <p:cNvSpPr/>
          <p:nvPr/>
        </p:nvSpPr>
        <p:spPr>
          <a:xfrm>
            <a:off x="0" y="6400800"/>
            <a:ext cx="9144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 name="Google Shape;26;p3"/>
          <p:cNvSpPr/>
          <p:nvPr/>
        </p:nvSpPr>
        <p:spPr>
          <a:xfrm>
            <a:off x="0" y="6334125"/>
            <a:ext cx="9144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 name="Google Shape;27;p3"/>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28" name="Google Shape;28;p3"/>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29" name="Google Shape;29;p3"/>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3"/>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cxnSp>
        <p:nvCxnSpPr>
          <p:cNvPr id="32" name="Google Shape;32;p3"/>
          <p:cNvCxnSpPr/>
          <p:nvPr/>
        </p:nvCxnSpPr>
        <p:spPr>
          <a:xfrm>
            <a:off x="895350" y="1738312"/>
            <a:ext cx="7475537" cy="0"/>
          </a:xfrm>
          <a:prstGeom prst="straightConnector1">
            <a:avLst/>
          </a:prstGeom>
          <a:noFill/>
          <a:ln cap="flat" cmpd="sng" w="9525">
            <a:solidFill>
              <a:srgbClr val="7F7F7F"/>
            </a:solidFill>
            <a:prstDash val="solid"/>
            <a:miter lim="800000"/>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6" name="Shape 66"/>
        <p:cNvGrpSpPr/>
        <p:nvPr/>
      </p:nvGrpSpPr>
      <p:grpSpPr>
        <a:xfrm>
          <a:off x="0" y="0"/>
          <a:ext cx="0" cy="0"/>
          <a:chOff x="0" y="0"/>
          <a:chExt cx="0" cy="0"/>
        </a:xfrm>
      </p:grpSpPr>
      <p:sp>
        <p:nvSpPr>
          <p:cNvPr id="67" name="Google Shape;67;p9"/>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68" name="Google Shape;68;p9"/>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69" name="Google Shape;69;p9"/>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70" name="Google Shape;70;p9"/>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71" name="Google Shape;71;p9"/>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9"/>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9"/>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8" name="Shape 78"/>
        <p:cNvGrpSpPr/>
        <p:nvPr/>
      </p:nvGrpSpPr>
      <p:grpSpPr>
        <a:xfrm>
          <a:off x="0" y="0"/>
          <a:ext cx="0" cy="0"/>
          <a:chOff x="0" y="0"/>
          <a:chExt cx="0" cy="0"/>
        </a:xfrm>
      </p:grpSpPr>
      <p:sp>
        <p:nvSpPr>
          <p:cNvPr id="79" name="Google Shape;79;p11"/>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80" name="Google Shape;80;p11"/>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81" name="Google Shape;81;p11"/>
          <p:cNvCxnSpPr/>
          <p:nvPr/>
        </p:nvCxnSpPr>
        <p:spPr>
          <a:xfrm>
            <a:off x="906462" y="4343400"/>
            <a:ext cx="7405687" cy="0"/>
          </a:xfrm>
          <a:prstGeom prst="straightConnector1">
            <a:avLst/>
          </a:prstGeom>
          <a:noFill/>
          <a:ln cap="flat" cmpd="sng" w="9525">
            <a:solidFill>
              <a:srgbClr val="7F7F7F"/>
            </a:solidFill>
            <a:prstDash val="solid"/>
            <a:miter lim="800000"/>
            <a:headEnd len="med" w="med" type="none"/>
            <a:tailEnd len="med" w="med" type="none"/>
          </a:ln>
        </p:spPr>
      </p:cxnSp>
      <p:sp>
        <p:nvSpPr>
          <p:cNvPr id="82" name="Google Shape;82;p11"/>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83" name="Google Shape;83;p11"/>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84" name="Google Shape;84;p11"/>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1"/>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11"/>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3" name="Shape 93"/>
        <p:cNvGrpSpPr/>
        <p:nvPr/>
      </p:nvGrpSpPr>
      <p:grpSpPr>
        <a:xfrm>
          <a:off x="0" y="0"/>
          <a:ext cx="0" cy="0"/>
          <a:chOff x="0" y="0"/>
          <a:chExt cx="0" cy="0"/>
        </a:xfrm>
      </p:grpSpPr>
      <p:sp>
        <p:nvSpPr>
          <p:cNvPr id="94" name="Google Shape;94;p13"/>
          <p:cNvSpPr/>
          <p:nvPr/>
        </p:nvSpPr>
        <p:spPr>
          <a:xfrm>
            <a:off x="0" y="0"/>
            <a:ext cx="3038475" cy="6858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95" name="Google Shape;95;p13"/>
          <p:cNvSpPr/>
          <p:nvPr/>
        </p:nvSpPr>
        <p:spPr>
          <a:xfrm>
            <a:off x="3030537" y="0"/>
            <a:ext cx="47625"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96" name="Google Shape;96;p13"/>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97" name="Google Shape;97;p13"/>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98" name="Google Shape;98;p13"/>
          <p:cNvSpPr txBox="1"/>
          <p:nvPr>
            <p:ph idx="10" type="dt"/>
          </p:nvPr>
        </p:nvSpPr>
        <p:spPr>
          <a:xfrm>
            <a:off x="349250" y="6459537"/>
            <a:ext cx="196373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13"/>
          <p:cNvSpPr txBox="1"/>
          <p:nvPr>
            <p:ph idx="11" type="ftr"/>
          </p:nvPr>
        </p:nvSpPr>
        <p:spPr>
          <a:xfrm>
            <a:off x="3600450" y="6459537"/>
            <a:ext cx="34861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13"/>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chemeClr val="dk2"/>
              </a:buClr>
              <a:buSzPts val="1000"/>
              <a:buFont typeface="Calibri"/>
              <a:buNone/>
              <a:defRPr b="0" i="0" sz="1000" u="non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8" name="Shape 108"/>
        <p:cNvGrpSpPr/>
        <p:nvPr/>
      </p:nvGrpSpPr>
      <p:grpSpPr>
        <a:xfrm>
          <a:off x="0" y="0"/>
          <a:ext cx="0" cy="0"/>
          <a:chOff x="0" y="0"/>
          <a:chExt cx="0" cy="0"/>
        </a:xfrm>
      </p:grpSpPr>
      <p:sp>
        <p:nvSpPr>
          <p:cNvPr id="109" name="Google Shape;109;p15"/>
          <p:cNvSpPr/>
          <p:nvPr/>
        </p:nvSpPr>
        <p:spPr>
          <a:xfrm>
            <a:off x="0" y="4953000"/>
            <a:ext cx="9142412" cy="1905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10" name="Google Shape;110;p15"/>
          <p:cNvSpPr/>
          <p:nvPr/>
        </p:nvSpPr>
        <p:spPr>
          <a:xfrm>
            <a:off x="0" y="4914900"/>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11" name="Google Shape;111;p1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112" name="Google Shape;112;p15"/>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13" name="Google Shape;113;p15"/>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4" name="Google Shape;114;p15"/>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15"/>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3" name="Shape 123"/>
        <p:cNvGrpSpPr/>
        <p:nvPr/>
      </p:nvGrpSpPr>
      <p:grpSpPr>
        <a:xfrm>
          <a:off x="0" y="0"/>
          <a:ext cx="0" cy="0"/>
          <a:chOff x="0" y="0"/>
          <a:chExt cx="0" cy="0"/>
        </a:xfrm>
      </p:grpSpPr>
      <p:sp>
        <p:nvSpPr>
          <p:cNvPr id="124" name="Google Shape;124;p17"/>
          <p:cNvSpPr/>
          <p:nvPr/>
        </p:nvSpPr>
        <p:spPr>
          <a:xfrm>
            <a:off x="3175" y="6400800"/>
            <a:ext cx="9140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5" name="Google Shape;125;p17"/>
          <p:cNvSpPr/>
          <p:nvPr/>
        </p:nvSpPr>
        <p:spPr>
          <a:xfrm>
            <a:off x="0" y="6334125"/>
            <a:ext cx="9142412"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6" name="Google Shape;126;p17"/>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127" name="Google Shape;127;p17"/>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28" name="Google Shape;128;p17"/>
          <p:cNvSpPr txBox="1"/>
          <p:nvPr>
            <p:ph idx="10" type="dt"/>
          </p:nvPr>
        </p:nvSpPr>
        <p:spPr>
          <a:xfrm>
            <a:off x="822325" y="6459537"/>
            <a:ext cx="1854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17"/>
          <p:cNvSpPr txBox="1"/>
          <p:nvPr>
            <p:ph idx="11" type="ftr"/>
          </p:nvPr>
        </p:nvSpPr>
        <p:spPr>
          <a:xfrm>
            <a:off x="2765425" y="6459537"/>
            <a:ext cx="3616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17"/>
          <p:cNvSpPr txBox="1"/>
          <p:nvPr>
            <p:ph idx="12" type="sldNum"/>
          </p:nvPr>
        </p:nvSpPr>
        <p:spPr>
          <a:xfrm>
            <a:off x="7424737" y="6459537"/>
            <a:ext cx="9842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9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9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10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9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0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1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0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0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1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1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1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1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0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1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11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0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1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1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12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1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12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13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1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12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13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1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12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 Id="rId3" Type="http://schemas.openxmlformats.org/officeDocument/2006/relationships/image" Target="../media/image12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12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12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3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13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13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12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1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0.xml"/><Relationship Id="rId3" Type="http://schemas.openxmlformats.org/officeDocument/2006/relationships/image" Target="../media/image13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13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3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4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 Id="rId3" Type="http://schemas.openxmlformats.org/officeDocument/2006/relationships/image" Target="../media/image14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 Id="rId3" Type="http://schemas.openxmlformats.org/officeDocument/2006/relationships/image" Target="../media/image14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4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4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4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14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 Id="rId3" Type="http://schemas.openxmlformats.org/officeDocument/2006/relationships/image" Target="../media/image145.png"/><Relationship Id="rId4" Type="http://schemas.openxmlformats.org/officeDocument/2006/relationships/image" Target="../media/image14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 Id="rId3" Type="http://schemas.openxmlformats.org/officeDocument/2006/relationships/image" Target="../media/image15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 Id="rId3" Type="http://schemas.openxmlformats.org/officeDocument/2006/relationships/image" Target="../media/image15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 Id="rId3" Type="http://schemas.openxmlformats.org/officeDocument/2006/relationships/image" Target="../media/image15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16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 Id="rId3" Type="http://schemas.openxmlformats.org/officeDocument/2006/relationships/image" Target="../media/image15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 Id="rId3" Type="http://schemas.openxmlformats.org/officeDocument/2006/relationships/image" Target="../media/image15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8.xml"/><Relationship Id="rId3" Type="http://schemas.openxmlformats.org/officeDocument/2006/relationships/image" Target="../media/image15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1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 Id="rId3" Type="http://schemas.openxmlformats.org/officeDocument/2006/relationships/image" Target="../media/image15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1.xml"/><Relationship Id="rId3" Type="http://schemas.openxmlformats.org/officeDocument/2006/relationships/image" Target="../media/image15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6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3.xml"/><Relationship Id="rId3" Type="http://schemas.openxmlformats.org/officeDocument/2006/relationships/image" Target="../media/image16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 Id="rId3" Type="http://schemas.openxmlformats.org/officeDocument/2006/relationships/image" Target="../media/image16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5.xml"/><Relationship Id="rId3" Type="http://schemas.openxmlformats.org/officeDocument/2006/relationships/image" Target="../media/image16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6.xml"/><Relationship Id="rId3" Type="http://schemas.openxmlformats.org/officeDocument/2006/relationships/image" Target="../media/image15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hyperlink" Target="about:blank" TargetMode="External"/><Relationship Id="rId4" Type="http://schemas.openxmlformats.org/officeDocument/2006/relationships/hyperlink" Target="https://towardsdatascience.com/https-medium-com-lorrli-classification-and-regression-analysis-with-decision-trees-c43cdbc5805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7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6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8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8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8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9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8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0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9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9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8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9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9"/>
          <p:cNvSpPr txBox="1"/>
          <p:nvPr>
            <p:ph type="ctrTitle"/>
          </p:nvPr>
        </p:nvSpPr>
        <p:spPr>
          <a:xfrm>
            <a:off x="822325" y="758825"/>
            <a:ext cx="7543800" cy="3565525"/>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62626"/>
              </a:buClr>
              <a:buSzPts val="8000"/>
              <a:buFont typeface="Calibri"/>
              <a:buNone/>
            </a:pPr>
            <a:r>
              <a:rPr b="0" i="0" lang="en-US" sz="8000" u="none">
                <a:solidFill>
                  <a:srgbClr val="262626"/>
                </a:solidFill>
                <a:latin typeface="Calibri"/>
                <a:ea typeface="Calibri"/>
                <a:cs typeface="Calibri"/>
                <a:sym typeface="Calibri"/>
              </a:rPr>
              <a:t>Decision Trees </a:t>
            </a:r>
            <a:br>
              <a:rPr b="0" i="0" lang="en-US" sz="8000" u="none">
                <a:solidFill>
                  <a:srgbClr val="262626"/>
                </a:solidFill>
                <a:latin typeface="Calibri"/>
                <a:ea typeface="Calibri"/>
                <a:cs typeface="Calibri"/>
                <a:sym typeface="Calibri"/>
              </a:rPr>
            </a:br>
            <a:r>
              <a:rPr b="0" i="0" lang="en-US" sz="8000" u="none">
                <a:solidFill>
                  <a:srgbClr val="262626"/>
                </a:solidFill>
                <a:latin typeface="Calibri"/>
                <a:ea typeface="Calibri"/>
                <a:cs typeface="Calibri"/>
                <a:sym typeface="Calibri"/>
              </a:rPr>
              <a:t>for Regression</a:t>
            </a:r>
            <a:endParaRPr/>
          </a:p>
        </p:txBody>
      </p:sp>
      <p:sp>
        <p:nvSpPr>
          <p:cNvPr id="142" name="Google Shape;142;p19"/>
          <p:cNvSpPr txBox="1"/>
          <p:nvPr>
            <p:ph idx="1" type="subTitle"/>
          </p:nvPr>
        </p:nvSpPr>
        <p:spPr>
          <a:xfrm>
            <a:off x="825500" y="4456112"/>
            <a:ext cx="7543800" cy="11430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600"/>
              <a:buNone/>
            </a:pPr>
            <a:r>
              <a:t/>
            </a:r>
            <a:endParaRPr b="0" i="0" sz="600" u="none">
              <a:solidFill>
                <a:schemeClr val="dk2"/>
              </a:solidFill>
              <a:latin typeface="Calibri"/>
              <a:ea typeface="Calibri"/>
              <a:cs typeface="Calibri"/>
              <a:sym typeface="Calibri"/>
            </a:endParaRPr>
          </a:p>
          <a:p>
            <a:pPr indent="0" lvl="0" marL="0" rtl="0" algn="l">
              <a:lnSpc>
                <a:spcPct val="70000"/>
              </a:lnSpc>
              <a:spcBef>
                <a:spcPts val="1400"/>
              </a:spcBef>
              <a:spcAft>
                <a:spcPts val="0"/>
              </a:spcAft>
              <a:buSzPts val="600"/>
              <a:buNone/>
            </a:pPr>
            <a:r>
              <a:rPr b="0" i="0" lang="en-US" sz="600" u="none">
                <a:solidFill>
                  <a:schemeClr val="dk2"/>
                </a:solidFill>
                <a:latin typeface="Calibri"/>
                <a:ea typeface="Calibri"/>
                <a:cs typeface="Calibri"/>
                <a:sym typeface="Calibri"/>
              </a:rPr>
              <a:t>TEAM 7</a:t>
            </a:r>
            <a:endParaRPr/>
          </a:p>
          <a:p>
            <a:pPr indent="0" lvl="0" marL="0" rtl="0" algn="l">
              <a:lnSpc>
                <a:spcPct val="70000"/>
              </a:lnSpc>
              <a:spcBef>
                <a:spcPts val="1400"/>
              </a:spcBef>
              <a:spcAft>
                <a:spcPts val="0"/>
              </a:spcAft>
              <a:buSzPts val="800"/>
              <a:buNone/>
            </a:pPr>
            <a:r>
              <a:rPr b="0" i="0" lang="en-US" sz="800" u="none">
                <a:solidFill>
                  <a:schemeClr val="dk2"/>
                </a:solidFill>
                <a:latin typeface="Calibri"/>
                <a:ea typeface="Calibri"/>
                <a:cs typeface="Calibri"/>
                <a:sym typeface="Calibri"/>
              </a:rPr>
              <a:t>ABHINAV KUMAR</a:t>
            </a:r>
            <a:endParaRPr/>
          </a:p>
          <a:p>
            <a:pPr indent="0" lvl="0" marL="0" rtl="0" algn="l">
              <a:lnSpc>
                <a:spcPct val="70000"/>
              </a:lnSpc>
              <a:spcBef>
                <a:spcPts val="1400"/>
              </a:spcBef>
              <a:spcAft>
                <a:spcPts val="0"/>
              </a:spcAft>
              <a:buSzPts val="800"/>
              <a:buNone/>
            </a:pPr>
            <a:r>
              <a:rPr b="0" i="0" lang="en-US" sz="800" u="none">
                <a:solidFill>
                  <a:schemeClr val="dk2"/>
                </a:solidFill>
                <a:latin typeface="Calibri"/>
                <a:ea typeface="Calibri"/>
                <a:cs typeface="Calibri"/>
                <a:sym typeface="Calibri"/>
              </a:rPr>
              <a:t>PARAS YADAV</a:t>
            </a:r>
            <a:endParaRPr/>
          </a:p>
          <a:p>
            <a:pPr indent="0" lvl="0" marL="0" rtl="0" algn="l">
              <a:lnSpc>
                <a:spcPct val="70000"/>
              </a:lnSpc>
              <a:spcBef>
                <a:spcPts val="1400"/>
              </a:spcBef>
              <a:spcAft>
                <a:spcPts val="0"/>
              </a:spcAft>
              <a:buSzPts val="800"/>
              <a:buNone/>
            </a:pPr>
            <a:r>
              <a:rPr b="0" i="0" lang="en-US" sz="800" u="none">
                <a:solidFill>
                  <a:schemeClr val="dk2"/>
                </a:solidFill>
                <a:latin typeface="Calibri"/>
                <a:ea typeface="Calibri"/>
                <a:cs typeface="Calibri"/>
                <a:sym typeface="Calibri"/>
              </a:rPr>
              <a:t>RAHUL SALUNKE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28"/>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Outline</a:t>
            </a:r>
            <a:endParaRPr/>
          </a:p>
        </p:txBody>
      </p:sp>
      <p:sp>
        <p:nvSpPr>
          <p:cNvPr id="366" name="Google Shape;366;p28"/>
          <p:cNvSpPr txBox="1"/>
          <p:nvPr>
            <p:ph idx="1" type="body"/>
          </p:nvPr>
        </p:nvSpPr>
        <p:spPr>
          <a:xfrm>
            <a:off x="990600" y="1844675"/>
            <a:ext cx="7772400" cy="4114800"/>
          </a:xfrm>
          <a:prstGeom prst="rect">
            <a:avLst/>
          </a:prstGeom>
          <a:noFill/>
          <a:ln>
            <a:noFill/>
          </a:ln>
        </p:spPr>
        <p:txBody>
          <a:bodyPr anchorCtr="0" anchor="t" bIns="45700" lIns="0" spcFirstLastPara="1" rIns="0" wrap="square" tIns="45700">
            <a:noAutofit/>
          </a:bodyPr>
          <a:lstStyle/>
          <a:p>
            <a:pPr indent="-127000" lvl="0" marL="90487" marR="0" rtl="0" algn="l">
              <a:lnSpc>
                <a:spcPct val="90000"/>
              </a:lnSpc>
              <a:spcBef>
                <a:spcPts val="0"/>
              </a:spcBef>
              <a:spcAft>
                <a:spcPts val="0"/>
              </a:spcAft>
              <a:buClr>
                <a:schemeClr val="accent1"/>
              </a:buClr>
              <a:buSzPts val="2000"/>
              <a:buFont typeface="Calibri"/>
              <a:buChar char=" "/>
            </a:pPr>
            <a:r>
              <a:rPr b="0" i="0" lang="en-US" sz="2000" u="none">
                <a:solidFill>
                  <a:srgbClr val="94A088"/>
                </a:solidFill>
                <a:latin typeface="Calibri"/>
                <a:ea typeface="Calibri"/>
                <a:cs typeface="Calibri"/>
                <a:sym typeface="Calibri"/>
              </a:rPr>
              <a:t>Tree-based Methods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rgbClr val="94A088"/>
                </a:solidFill>
                <a:latin typeface="Calibri"/>
                <a:ea typeface="Calibri"/>
                <a:cs typeface="Calibri"/>
                <a:sym typeface="Calibri"/>
              </a:rPr>
              <a:t>Decision Trees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chemeClr val="dk1"/>
                </a:solidFill>
                <a:latin typeface="Calibri"/>
                <a:ea typeface="Calibri"/>
                <a:cs typeface="Calibri"/>
                <a:sym typeface="Calibri"/>
              </a:rPr>
              <a:t>Regression Trees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rgbClr val="94A088"/>
                </a:solidFill>
                <a:latin typeface="Calibri"/>
                <a:ea typeface="Calibri"/>
                <a:cs typeface="Calibri"/>
                <a:sym typeface="Calibri"/>
              </a:rPr>
              <a:t>Advantages and Disadvantages of using tree-based methods</a:t>
            </a:r>
            <a:endParaRPr/>
          </a:p>
          <a:p>
            <a:pPr indent="0" lvl="0" marL="90488" marR="0" rtl="0" algn="l">
              <a:lnSpc>
                <a:spcPct val="90000"/>
              </a:lnSpc>
              <a:spcBef>
                <a:spcPts val="1400"/>
              </a:spcBef>
              <a:spcAft>
                <a:spcPts val="0"/>
              </a:spcAft>
              <a:buClr>
                <a:schemeClr val="accent1"/>
              </a:buClr>
              <a:buSzPts val="2000"/>
              <a:buFont typeface="Calibri"/>
              <a:buNone/>
            </a:pPr>
            <a:r>
              <a:t/>
            </a:r>
            <a:endParaRPr b="0" i="0" sz="2000" u="none">
              <a:solidFill>
                <a:srgbClr val="94A088"/>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4" name="Shape 814"/>
        <p:cNvGrpSpPr/>
        <p:nvPr/>
      </p:nvGrpSpPr>
      <p:grpSpPr>
        <a:xfrm>
          <a:off x="0" y="0"/>
          <a:ext cx="0" cy="0"/>
          <a:chOff x="0" y="0"/>
          <a:chExt cx="0" cy="0"/>
        </a:xfrm>
      </p:grpSpPr>
      <p:pic>
        <p:nvPicPr>
          <p:cNvPr id="815" name="Google Shape;815;p11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pic>
        <p:nvPicPr>
          <p:cNvPr id="820" name="Google Shape;820;p11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4" name="Shape 824"/>
        <p:cNvGrpSpPr/>
        <p:nvPr/>
      </p:nvGrpSpPr>
      <p:grpSpPr>
        <a:xfrm>
          <a:off x="0" y="0"/>
          <a:ext cx="0" cy="0"/>
          <a:chOff x="0" y="0"/>
          <a:chExt cx="0" cy="0"/>
        </a:xfrm>
      </p:grpSpPr>
      <p:pic>
        <p:nvPicPr>
          <p:cNvPr id="825" name="Google Shape;825;p12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9" name="Shape 829"/>
        <p:cNvGrpSpPr/>
        <p:nvPr/>
      </p:nvGrpSpPr>
      <p:grpSpPr>
        <a:xfrm>
          <a:off x="0" y="0"/>
          <a:ext cx="0" cy="0"/>
          <a:chOff x="0" y="0"/>
          <a:chExt cx="0" cy="0"/>
        </a:xfrm>
      </p:grpSpPr>
      <p:pic>
        <p:nvPicPr>
          <p:cNvPr id="830" name="Google Shape;830;p12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pic>
        <p:nvPicPr>
          <p:cNvPr id="835" name="Google Shape;835;p12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pic>
        <p:nvPicPr>
          <p:cNvPr id="840" name="Google Shape;840;p12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pic>
        <p:nvPicPr>
          <p:cNvPr id="845" name="Google Shape;845;p12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pic>
        <p:nvPicPr>
          <p:cNvPr id="850" name="Google Shape;850;p12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pic>
        <p:nvPicPr>
          <p:cNvPr id="855" name="Google Shape;855;p12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pic>
        <p:nvPicPr>
          <p:cNvPr id="860" name="Google Shape;860;p12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id="371" name="Google Shape;371;p2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4" name="Shape 864"/>
        <p:cNvGrpSpPr/>
        <p:nvPr/>
      </p:nvGrpSpPr>
      <p:grpSpPr>
        <a:xfrm>
          <a:off x="0" y="0"/>
          <a:ext cx="0" cy="0"/>
          <a:chOff x="0" y="0"/>
          <a:chExt cx="0" cy="0"/>
        </a:xfrm>
      </p:grpSpPr>
      <p:pic>
        <p:nvPicPr>
          <p:cNvPr id="865" name="Google Shape;865;p12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pic>
        <p:nvPicPr>
          <p:cNvPr id="870" name="Google Shape;870;p12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pic>
        <p:nvPicPr>
          <p:cNvPr id="875" name="Google Shape;875;p13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9" name="Shape 879"/>
        <p:cNvGrpSpPr/>
        <p:nvPr/>
      </p:nvGrpSpPr>
      <p:grpSpPr>
        <a:xfrm>
          <a:off x="0" y="0"/>
          <a:ext cx="0" cy="0"/>
          <a:chOff x="0" y="0"/>
          <a:chExt cx="0" cy="0"/>
        </a:xfrm>
      </p:grpSpPr>
      <p:pic>
        <p:nvPicPr>
          <p:cNvPr id="880" name="Google Shape;880;p13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4" name="Shape 884"/>
        <p:cNvGrpSpPr/>
        <p:nvPr/>
      </p:nvGrpSpPr>
      <p:grpSpPr>
        <a:xfrm>
          <a:off x="0" y="0"/>
          <a:ext cx="0" cy="0"/>
          <a:chOff x="0" y="0"/>
          <a:chExt cx="0" cy="0"/>
        </a:xfrm>
      </p:grpSpPr>
      <p:pic>
        <p:nvPicPr>
          <p:cNvPr id="885" name="Google Shape;885;p13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9" name="Shape 889"/>
        <p:cNvGrpSpPr/>
        <p:nvPr/>
      </p:nvGrpSpPr>
      <p:grpSpPr>
        <a:xfrm>
          <a:off x="0" y="0"/>
          <a:ext cx="0" cy="0"/>
          <a:chOff x="0" y="0"/>
          <a:chExt cx="0" cy="0"/>
        </a:xfrm>
      </p:grpSpPr>
      <p:pic>
        <p:nvPicPr>
          <p:cNvPr id="890" name="Google Shape;890;p13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4" name="Shape 894"/>
        <p:cNvGrpSpPr/>
        <p:nvPr/>
      </p:nvGrpSpPr>
      <p:grpSpPr>
        <a:xfrm>
          <a:off x="0" y="0"/>
          <a:ext cx="0" cy="0"/>
          <a:chOff x="0" y="0"/>
          <a:chExt cx="0" cy="0"/>
        </a:xfrm>
      </p:grpSpPr>
      <p:pic>
        <p:nvPicPr>
          <p:cNvPr id="895" name="Google Shape;895;p13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pic>
        <p:nvPicPr>
          <p:cNvPr id="900" name="Google Shape;900;p13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pic>
        <p:nvPicPr>
          <p:cNvPr id="905" name="Google Shape;905;p13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pic>
        <p:nvPicPr>
          <p:cNvPr id="910" name="Google Shape;910;p13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pic>
        <p:nvPicPr>
          <p:cNvPr id="376" name="Google Shape;376;p3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pic>
        <p:nvPicPr>
          <p:cNvPr id="915" name="Google Shape;915;p13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9" name="Shape 919"/>
        <p:cNvGrpSpPr/>
        <p:nvPr/>
      </p:nvGrpSpPr>
      <p:grpSpPr>
        <a:xfrm>
          <a:off x="0" y="0"/>
          <a:ext cx="0" cy="0"/>
          <a:chOff x="0" y="0"/>
          <a:chExt cx="0" cy="0"/>
        </a:xfrm>
      </p:grpSpPr>
      <p:pic>
        <p:nvPicPr>
          <p:cNvPr id="920" name="Google Shape;920;p13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4" name="Shape 924"/>
        <p:cNvGrpSpPr/>
        <p:nvPr/>
      </p:nvGrpSpPr>
      <p:grpSpPr>
        <a:xfrm>
          <a:off x="0" y="0"/>
          <a:ext cx="0" cy="0"/>
          <a:chOff x="0" y="0"/>
          <a:chExt cx="0" cy="0"/>
        </a:xfrm>
      </p:grpSpPr>
      <p:pic>
        <p:nvPicPr>
          <p:cNvPr id="925" name="Google Shape;925;p14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pic>
        <p:nvPicPr>
          <p:cNvPr id="930" name="Google Shape;930;p14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pic>
        <p:nvPicPr>
          <p:cNvPr id="935" name="Google Shape;935;p14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9" name="Shape 939"/>
        <p:cNvGrpSpPr/>
        <p:nvPr/>
      </p:nvGrpSpPr>
      <p:grpSpPr>
        <a:xfrm>
          <a:off x="0" y="0"/>
          <a:ext cx="0" cy="0"/>
          <a:chOff x="0" y="0"/>
          <a:chExt cx="0" cy="0"/>
        </a:xfrm>
      </p:grpSpPr>
      <p:pic>
        <p:nvPicPr>
          <p:cNvPr id="940" name="Google Shape;940;p14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pic>
        <p:nvPicPr>
          <p:cNvPr id="945" name="Google Shape;945;p14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pic>
        <p:nvPicPr>
          <p:cNvPr id="950" name="Google Shape;950;p14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4" name="Shape 954"/>
        <p:cNvGrpSpPr/>
        <p:nvPr/>
      </p:nvGrpSpPr>
      <p:grpSpPr>
        <a:xfrm>
          <a:off x="0" y="0"/>
          <a:ext cx="0" cy="0"/>
          <a:chOff x="0" y="0"/>
          <a:chExt cx="0" cy="0"/>
        </a:xfrm>
      </p:grpSpPr>
      <p:pic>
        <p:nvPicPr>
          <p:cNvPr id="955" name="Google Shape;955;p14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pic>
        <p:nvPicPr>
          <p:cNvPr id="960" name="Google Shape;960;p14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pic>
        <p:nvPicPr>
          <p:cNvPr id="381" name="Google Shape;381;p3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4" name="Shape 964"/>
        <p:cNvGrpSpPr/>
        <p:nvPr/>
      </p:nvGrpSpPr>
      <p:grpSpPr>
        <a:xfrm>
          <a:off x="0" y="0"/>
          <a:ext cx="0" cy="0"/>
          <a:chOff x="0" y="0"/>
          <a:chExt cx="0" cy="0"/>
        </a:xfrm>
      </p:grpSpPr>
      <p:pic>
        <p:nvPicPr>
          <p:cNvPr id="965" name="Google Shape;965;p14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9" name="Shape 969"/>
        <p:cNvGrpSpPr/>
        <p:nvPr/>
      </p:nvGrpSpPr>
      <p:grpSpPr>
        <a:xfrm>
          <a:off x="0" y="0"/>
          <a:ext cx="0" cy="0"/>
          <a:chOff x="0" y="0"/>
          <a:chExt cx="0" cy="0"/>
        </a:xfrm>
      </p:grpSpPr>
      <p:pic>
        <p:nvPicPr>
          <p:cNvPr id="970" name="Google Shape;970;p14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pic>
        <p:nvPicPr>
          <p:cNvPr id="975" name="Google Shape;975;p15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9" name="Shape 979"/>
        <p:cNvGrpSpPr/>
        <p:nvPr/>
      </p:nvGrpSpPr>
      <p:grpSpPr>
        <a:xfrm>
          <a:off x="0" y="0"/>
          <a:ext cx="0" cy="0"/>
          <a:chOff x="0" y="0"/>
          <a:chExt cx="0" cy="0"/>
        </a:xfrm>
      </p:grpSpPr>
      <p:pic>
        <p:nvPicPr>
          <p:cNvPr id="980" name="Google Shape;980;p15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pic>
        <p:nvPicPr>
          <p:cNvPr id="985" name="Google Shape;985;p15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pic>
        <p:nvPicPr>
          <p:cNvPr id="990" name="Google Shape;990;p15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4" name="Shape 994"/>
        <p:cNvGrpSpPr/>
        <p:nvPr/>
      </p:nvGrpSpPr>
      <p:grpSpPr>
        <a:xfrm>
          <a:off x="0" y="0"/>
          <a:ext cx="0" cy="0"/>
          <a:chOff x="0" y="0"/>
          <a:chExt cx="0" cy="0"/>
        </a:xfrm>
      </p:grpSpPr>
      <p:pic>
        <p:nvPicPr>
          <p:cNvPr id="995" name="Google Shape;995;p15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9" name="Shape 999"/>
        <p:cNvGrpSpPr/>
        <p:nvPr/>
      </p:nvGrpSpPr>
      <p:grpSpPr>
        <a:xfrm>
          <a:off x="0" y="0"/>
          <a:ext cx="0" cy="0"/>
          <a:chOff x="0" y="0"/>
          <a:chExt cx="0" cy="0"/>
        </a:xfrm>
      </p:grpSpPr>
      <p:pic>
        <p:nvPicPr>
          <p:cNvPr id="1000" name="Google Shape;1000;p15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pic>
        <p:nvPicPr>
          <p:cNvPr id="1005" name="Google Shape;1005;p15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9" name="Shape 1009"/>
        <p:cNvGrpSpPr/>
        <p:nvPr/>
      </p:nvGrpSpPr>
      <p:grpSpPr>
        <a:xfrm>
          <a:off x="0" y="0"/>
          <a:ext cx="0" cy="0"/>
          <a:chOff x="0" y="0"/>
          <a:chExt cx="0" cy="0"/>
        </a:xfrm>
      </p:grpSpPr>
      <p:pic>
        <p:nvPicPr>
          <p:cNvPr id="1010" name="Google Shape;1010;p15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pic>
        <p:nvPicPr>
          <p:cNvPr id="386" name="Google Shape;386;p3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4" name="Shape 1014"/>
        <p:cNvGrpSpPr/>
        <p:nvPr/>
      </p:nvGrpSpPr>
      <p:grpSpPr>
        <a:xfrm>
          <a:off x="0" y="0"/>
          <a:ext cx="0" cy="0"/>
          <a:chOff x="0" y="0"/>
          <a:chExt cx="0" cy="0"/>
        </a:xfrm>
      </p:grpSpPr>
      <p:pic>
        <p:nvPicPr>
          <p:cNvPr id="1015" name="Google Shape;1015;p15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9" name="Shape 1019"/>
        <p:cNvGrpSpPr/>
        <p:nvPr/>
      </p:nvGrpSpPr>
      <p:grpSpPr>
        <a:xfrm>
          <a:off x="0" y="0"/>
          <a:ext cx="0" cy="0"/>
          <a:chOff x="0" y="0"/>
          <a:chExt cx="0" cy="0"/>
        </a:xfrm>
      </p:grpSpPr>
      <p:pic>
        <p:nvPicPr>
          <p:cNvPr id="1020" name="Google Shape;1020;p15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4" name="Shape 1024"/>
        <p:cNvGrpSpPr/>
        <p:nvPr/>
      </p:nvGrpSpPr>
      <p:grpSpPr>
        <a:xfrm>
          <a:off x="0" y="0"/>
          <a:ext cx="0" cy="0"/>
          <a:chOff x="0" y="0"/>
          <a:chExt cx="0" cy="0"/>
        </a:xfrm>
      </p:grpSpPr>
      <p:pic>
        <p:nvPicPr>
          <p:cNvPr id="1025" name="Google Shape;1025;p16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9" name="Shape 1029"/>
        <p:cNvGrpSpPr/>
        <p:nvPr/>
      </p:nvGrpSpPr>
      <p:grpSpPr>
        <a:xfrm>
          <a:off x="0" y="0"/>
          <a:ext cx="0" cy="0"/>
          <a:chOff x="0" y="0"/>
          <a:chExt cx="0" cy="0"/>
        </a:xfrm>
      </p:grpSpPr>
      <p:pic>
        <p:nvPicPr>
          <p:cNvPr id="1030" name="Google Shape;1030;p16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4" name="Shape 1034"/>
        <p:cNvGrpSpPr/>
        <p:nvPr/>
      </p:nvGrpSpPr>
      <p:grpSpPr>
        <a:xfrm>
          <a:off x="0" y="0"/>
          <a:ext cx="0" cy="0"/>
          <a:chOff x="0" y="0"/>
          <a:chExt cx="0" cy="0"/>
        </a:xfrm>
      </p:grpSpPr>
      <p:pic>
        <p:nvPicPr>
          <p:cNvPr id="1035" name="Google Shape;1035;p16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9" name="Shape 1039"/>
        <p:cNvGrpSpPr/>
        <p:nvPr/>
      </p:nvGrpSpPr>
      <p:grpSpPr>
        <a:xfrm>
          <a:off x="0" y="0"/>
          <a:ext cx="0" cy="0"/>
          <a:chOff x="0" y="0"/>
          <a:chExt cx="0" cy="0"/>
        </a:xfrm>
      </p:grpSpPr>
      <p:pic>
        <p:nvPicPr>
          <p:cNvPr id="1040" name="Google Shape;1040;p16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4" name="Shape 1044"/>
        <p:cNvGrpSpPr/>
        <p:nvPr/>
      </p:nvGrpSpPr>
      <p:grpSpPr>
        <a:xfrm>
          <a:off x="0" y="0"/>
          <a:ext cx="0" cy="0"/>
          <a:chOff x="0" y="0"/>
          <a:chExt cx="0" cy="0"/>
        </a:xfrm>
      </p:grpSpPr>
      <p:pic>
        <p:nvPicPr>
          <p:cNvPr id="1045" name="Google Shape;1045;p16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pic>
        <p:nvPicPr>
          <p:cNvPr id="1050" name="Google Shape;1050;p16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4" name="Shape 1054"/>
        <p:cNvGrpSpPr/>
        <p:nvPr/>
      </p:nvGrpSpPr>
      <p:grpSpPr>
        <a:xfrm>
          <a:off x="0" y="0"/>
          <a:ext cx="0" cy="0"/>
          <a:chOff x="0" y="0"/>
          <a:chExt cx="0" cy="0"/>
        </a:xfrm>
      </p:grpSpPr>
      <p:pic>
        <p:nvPicPr>
          <p:cNvPr id="1055" name="Google Shape;1055;p16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pic>
        <p:nvPicPr>
          <p:cNvPr id="1060" name="Google Shape;1060;p16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id="391" name="Google Shape;391;p33"/>
          <p:cNvPicPr preferRelativeResize="0"/>
          <p:nvPr/>
        </p:nvPicPr>
        <p:blipFill rotWithShape="1">
          <a:blip r:embed="rId3">
            <a:alphaModFix/>
          </a:blip>
          <a:srcRect b="0" l="0" r="0" t="0"/>
          <a:stretch/>
        </p:blipFill>
        <p:spPr>
          <a:xfrm>
            <a:off x="0" y="836612"/>
            <a:ext cx="9144000" cy="51435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4" name="Shape 1064"/>
        <p:cNvGrpSpPr/>
        <p:nvPr/>
      </p:nvGrpSpPr>
      <p:grpSpPr>
        <a:xfrm>
          <a:off x="0" y="0"/>
          <a:ext cx="0" cy="0"/>
          <a:chOff x="0" y="0"/>
          <a:chExt cx="0" cy="0"/>
        </a:xfrm>
      </p:grpSpPr>
      <p:pic>
        <p:nvPicPr>
          <p:cNvPr id="1065" name="Google Shape;1065;p16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9" name="Shape 1069"/>
        <p:cNvGrpSpPr/>
        <p:nvPr/>
      </p:nvGrpSpPr>
      <p:grpSpPr>
        <a:xfrm>
          <a:off x="0" y="0"/>
          <a:ext cx="0" cy="0"/>
          <a:chOff x="0" y="0"/>
          <a:chExt cx="0" cy="0"/>
        </a:xfrm>
      </p:grpSpPr>
      <p:pic>
        <p:nvPicPr>
          <p:cNvPr id="1070" name="Google Shape;1070;p16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pic>
        <p:nvPicPr>
          <p:cNvPr id="1071" name="Google Shape;1071;p169"/>
          <p:cNvPicPr preferRelativeResize="0"/>
          <p:nvPr/>
        </p:nvPicPr>
        <p:blipFill rotWithShape="1">
          <a:blip r:embed="rId4">
            <a:alphaModFix/>
          </a:blip>
          <a:srcRect b="0" l="0" r="0" t="0"/>
          <a:stretch/>
        </p:blipFill>
        <p:spPr>
          <a:xfrm>
            <a:off x="0" y="857250"/>
            <a:ext cx="9144000" cy="51435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5" name="Shape 1075"/>
        <p:cNvGrpSpPr/>
        <p:nvPr/>
      </p:nvGrpSpPr>
      <p:grpSpPr>
        <a:xfrm>
          <a:off x="0" y="0"/>
          <a:ext cx="0" cy="0"/>
          <a:chOff x="0" y="0"/>
          <a:chExt cx="0" cy="0"/>
        </a:xfrm>
      </p:grpSpPr>
      <p:pic>
        <p:nvPicPr>
          <p:cNvPr id="1076" name="Google Shape;1076;p17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0" name="Shape 1080"/>
        <p:cNvGrpSpPr/>
        <p:nvPr/>
      </p:nvGrpSpPr>
      <p:grpSpPr>
        <a:xfrm>
          <a:off x="0" y="0"/>
          <a:ext cx="0" cy="0"/>
          <a:chOff x="0" y="0"/>
          <a:chExt cx="0" cy="0"/>
        </a:xfrm>
      </p:grpSpPr>
      <p:pic>
        <p:nvPicPr>
          <p:cNvPr id="1081" name="Google Shape;1081;p17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pic>
        <p:nvPicPr>
          <p:cNvPr id="1086" name="Google Shape;1086;p17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0" name="Shape 1090"/>
        <p:cNvGrpSpPr/>
        <p:nvPr/>
      </p:nvGrpSpPr>
      <p:grpSpPr>
        <a:xfrm>
          <a:off x="0" y="0"/>
          <a:ext cx="0" cy="0"/>
          <a:chOff x="0" y="0"/>
          <a:chExt cx="0" cy="0"/>
        </a:xfrm>
      </p:grpSpPr>
      <p:pic>
        <p:nvPicPr>
          <p:cNvPr id="1091" name="Google Shape;1091;p17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5" name="Shape 1095"/>
        <p:cNvGrpSpPr/>
        <p:nvPr/>
      </p:nvGrpSpPr>
      <p:grpSpPr>
        <a:xfrm>
          <a:off x="0" y="0"/>
          <a:ext cx="0" cy="0"/>
          <a:chOff x="0" y="0"/>
          <a:chExt cx="0" cy="0"/>
        </a:xfrm>
      </p:grpSpPr>
      <p:pic>
        <p:nvPicPr>
          <p:cNvPr id="1096" name="Google Shape;1096;p17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0" name="Shape 1100"/>
        <p:cNvGrpSpPr/>
        <p:nvPr/>
      </p:nvGrpSpPr>
      <p:grpSpPr>
        <a:xfrm>
          <a:off x="0" y="0"/>
          <a:ext cx="0" cy="0"/>
          <a:chOff x="0" y="0"/>
          <a:chExt cx="0" cy="0"/>
        </a:xfrm>
      </p:grpSpPr>
      <p:pic>
        <p:nvPicPr>
          <p:cNvPr id="1101" name="Google Shape;1101;p17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5" name="Shape 1105"/>
        <p:cNvGrpSpPr/>
        <p:nvPr/>
      </p:nvGrpSpPr>
      <p:grpSpPr>
        <a:xfrm>
          <a:off x="0" y="0"/>
          <a:ext cx="0" cy="0"/>
          <a:chOff x="0" y="0"/>
          <a:chExt cx="0" cy="0"/>
        </a:xfrm>
      </p:grpSpPr>
      <p:pic>
        <p:nvPicPr>
          <p:cNvPr id="1106" name="Google Shape;1106;p17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0" name="Shape 1110"/>
        <p:cNvGrpSpPr/>
        <p:nvPr/>
      </p:nvGrpSpPr>
      <p:grpSpPr>
        <a:xfrm>
          <a:off x="0" y="0"/>
          <a:ext cx="0" cy="0"/>
          <a:chOff x="0" y="0"/>
          <a:chExt cx="0" cy="0"/>
        </a:xfrm>
      </p:grpSpPr>
      <p:pic>
        <p:nvPicPr>
          <p:cNvPr id="1111" name="Google Shape;1111;p17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5" name="Shape 1115"/>
        <p:cNvGrpSpPr/>
        <p:nvPr/>
      </p:nvGrpSpPr>
      <p:grpSpPr>
        <a:xfrm>
          <a:off x="0" y="0"/>
          <a:ext cx="0" cy="0"/>
          <a:chOff x="0" y="0"/>
          <a:chExt cx="0" cy="0"/>
        </a:xfrm>
      </p:grpSpPr>
      <p:pic>
        <p:nvPicPr>
          <p:cNvPr id="1116" name="Google Shape;1116;p17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pic>
        <p:nvPicPr>
          <p:cNvPr id="1121" name="Google Shape;1121;p17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pic>
        <p:nvPicPr>
          <p:cNvPr id="1126" name="Google Shape;1126;p18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0" name="Shape 1130"/>
        <p:cNvGrpSpPr/>
        <p:nvPr/>
      </p:nvGrpSpPr>
      <p:grpSpPr>
        <a:xfrm>
          <a:off x="0" y="0"/>
          <a:ext cx="0" cy="0"/>
          <a:chOff x="0" y="0"/>
          <a:chExt cx="0" cy="0"/>
        </a:xfrm>
      </p:grpSpPr>
      <p:pic>
        <p:nvPicPr>
          <p:cNvPr id="1131" name="Google Shape;1131;p18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5" name="Shape 1135"/>
        <p:cNvGrpSpPr/>
        <p:nvPr/>
      </p:nvGrpSpPr>
      <p:grpSpPr>
        <a:xfrm>
          <a:off x="0" y="0"/>
          <a:ext cx="0" cy="0"/>
          <a:chOff x="0" y="0"/>
          <a:chExt cx="0" cy="0"/>
        </a:xfrm>
      </p:grpSpPr>
      <p:pic>
        <p:nvPicPr>
          <p:cNvPr id="1136" name="Google Shape;1136;p18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pic>
        <p:nvPicPr>
          <p:cNvPr id="1141" name="Google Shape;1141;p18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pic>
        <p:nvPicPr>
          <p:cNvPr id="1146" name="Google Shape;1146;p18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18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Advantages</a:t>
            </a:r>
            <a:endParaRPr/>
          </a:p>
        </p:txBody>
      </p:sp>
      <p:sp>
        <p:nvSpPr>
          <p:cNvPr id="1152" name="Google Shape;1152;p185"/>
          <p:cNvSpPr txBox="1"/>
          <p:nvPr/>
        </p:nvSpPr>
        <p:spPr>
          <a:xfrm>
            <a:off x="900112" y="1844675"/>
            <a:ext cx="7543800" cy="25860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1. A user can visualize each step, which can help with making rational decisions.</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2. You can give the priority to a decision criterion. </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3. Making a decision based on regression is much easier than most other methods. Since most of the undesired data will be filtered outlier each step, you have to work on less data as you go further in the tree.</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4. It is easy to prepare a regression tree. A user can present it to the higher authorities in a much easier way as it can be represented on a simple chart or diagram.</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6" name="Shape 1156"/>
        <p:cNvGrpSpPr/>
        <p:nvPr/>
      </p:nvGrpSpPr>
      <p:grpSpPr>
        <a:xfrm>
          <a:off x="0" y="0"/>
          <a:ext cx="0" cy="0"/>
          <a:chOff x="0" y="0"/>
          <a:chExt cx="0" cy="0"/>
        </a:xfrm>
      </p:grpSpPr>
      <p:sp>
        <p:nvSpPr>
          <p:cNvPr id="1157" name="Google Shape;1157;p186"/>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Disadvantages</a:t>
            </a:r>
            <a:endParaRPr/>
          </a:p>
        </p:txBody>
      </p:sp>
      <p:sp>
        <p:nvSpPr>
          <p:cNvPr id="1158" name="Google Shape;1158;p186"/>
          <p:cNvSpPr txBox="1"/>
          <p:nvPr/>
        </p:nvSpPr>
        <p:spPr>
          <a:xfrm>
            <a:off x="822325" y="1844675"/>
            <a:ext cx="6035675" cy="2032000"/>
          </a:xfrm>
          <a:prstGeom prst="rect">
            <a:avLst/>
          </a:prstGeom>
          <a:noFill/>
          <a:ln>
            <a:noFill/>
          </a:ln>
        </p:spPr>
        <p:txBody>
          <a:bodyPr anchorCtr="0" anchor="t" bIns="45700" lIns="91425" spcFirstLastPara="1" rIns="91425" wrap="square" tIns="45700">
            <a:noAutofit/>
          </a:bodyPr>
          <a:lstStyle/>
          <a:p>
            <a:pPr indent="-114300" lvl="0" marL="0" marR="0" rtl="0" algn="l">
              <a:lnSpc>
                <a:spcPct val="100000"/>
              </a:lnSpc>
              <a:spcBef>
                <a:spcPts val="0"/>
              </a:spcBef>
              <a:spcAft>
                <a:spcPts val="0"/>
              </a:spcAft>
              <a:buClr>
                <a:schemeClr val="dk1"/>
              </a:buClr>
              <a:buSzPts val="1800"/>
              <a:buFont typeface="Calibri"/>
              <a:buAutoNum type="arabicPeriod"/>
            </a:pPr>
            <a:r>
              <a:rPr b="0" i="0" lang="en-US" sz="1800" u="none">
                <a:solidFill>
                  <a:schemeClr val="dk1"/>
                </a:solidFill>
                <a:latin typeface="Content"/>
                <a:ea typeface="Content"/>
                <a:cs typeface="Content"/>
                <a:sym typeface="Content"/>
              </a:rPr>
              <a:t>A small change in the data can cause a large change in the structure of the decision tree causing instability.</a:t>
            </a:r>
            <a:endParaRPr/>
          </a:p>
          <a:p>
            <a:pPr indent="-114300" lvl="0" marL="0" marR="0" rtl="0" algn="l">
              <a:lnSpc>
                <a:spcPct val="100000"/>
              </a:lnSpc>
              <a:spcBef>
                <a:spcPts val="0"/>
              </a:spcBef>
              <a:spcAft>
                <a:spcPts val="0"/>
              </a:spcAft>
              <a:buClr>
                <a:schemeClr val="dk1"/>
              </a:buClr>
              <a:buSzPts val="1800"/>
              <a:buFont typeface="Calibri"/>
              <a:buAutoNum type="arabicPeriod"/>
            </a:pPr>
            <a:r>
              <a:rPr b="0" i="0" lang="en-US" sz="1800" u="none">
                <a:solidFill>
                  <a:schemeClr val="dk1"/>
                </a:solidFill>
                <a:latin typeface="Content"/>
                <a:ea typeface="Content"/>
                <a:cs typeface="Content"/>
                <a:sym typeface="Content"/>
              </a:rPr>
              <a:t>For a Decision tree sometimes calculation can go far more complex compared to other algorithms.</a:t>
            </a:r>
            <a:endParaRPr/>
          </a:p>
          <a:p>
            <a:pPr indent="-114300" lvl="0" marL="0" marR="0" rtl="0" algn="l">
              <a:lnSpc>
                <a:spcPct val="100000"/>
              </a:lnSpc>
              <a:spcBef>
                <a:spcPts val="0"/>
              </a:spcBef>
              <a:spcAft>
                <a:spcPts val="0"/>
              </a:spcAft>
              <a:buClr>
                <a:schemeClr val="dk1"/>
              </a:buClr>
              <a:buSzPts val="1800"/>
              <a:buFont typeface="Calibri"/>
              <a:buAutoNum type="arabicPeriod"/>
            </a:pPr>
            <a:r>
              <a:rPr b="0" i="0" lang="en-US" sz="1800" u="none">
                <a:solidFill>
                  <a:schemeClr val="dk1"/>
                </a:solidFill>
                <a:latin typeface="Content"/>
                <a:ea typeface="Content"/>
                <a:cs typeface="Content"/>
                <a:sym typeface="Content"/>
              </a:rPr>
              <a:t>Decision tree often involves higher time to train the model.</a:t>
            </a:r>
            <a:endParaRPr/>
          </a:p>
          <a:p>
            <a:pPr indent="-114300" lvl="0" marL="0" marR="0" rtl="0" algn="l">
              <a:lnSpc>
                <a:spcPct val="100000"/>
              </a:lnSpc>
              <a:spcBef>
                <a:spcPts val="0"/>
              </a:spcBef>
              <a:spcAft>
                <a:spcPts val="0"/>
              </a:spcAft>
              <a:buClr>
                <a:schemeClr val="dk1"/>
              </a:buClr>
              <a:buSzPts val="1800"/>
              <a:buFont typeface="Calibri"/>
              <a:buAutoNum type="arabicPeriod"/>
            </a:pPr>
            <a:r>
              <a:rPr b="0" i="0" lang="en-US" sz="1800" u="none">
                <a:solidFill>
                  <a:schemeClr val="dk1"/>
                </a:solidFill>
                <a:latin typeface="Content"/>
                <a:ea typeface="Content"/>
                <a:cs typeface="Content"/>
                <a:sym typeface="Content"/>
              </a:rPr>
              <a:t>Decision tree training is relatively expensive as complexity and time taken is more.</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2" name="Shape 1162"/>
        <p:cNvGrpSpPr/>
        <p:nvPr/>
      </p:nvGrpSpPr>
      <p:grpSpPr>
        <a:xfrm>
          <a:off x="0" y="0"/>
          <a:ext cx="0" cy="0"/>
          <a:chOff x="0" y="0"/>
          <a:chExt cx="0" cy="0"/>
        </a:xfrm>
      </p:grpSpPr>
      <p:sp>
        <p:nvSpPr>
          <p:cNvPr id="1163" name="Google Shape;1163;p187"/>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Questions</a:t>
            </a:r>
            <a:br>
              <a:rPr b="0" i="0" lang="en-US" sz="4800" u="none">
                <a:solidFill>
                  <a:srgbClr val="404040"/>
                </a:solidFill>
                <a:latin typeface="Calibri"/>
                <a:ea typeface="Calibri"/>
                <a:cs typeface="Calibri"/>
                <a:sym typeface="Calibri"/>
              </a:rPr>
            </a:br>
            <a:endParaRPr/>
          </a:p>
        </p:txBody>
      </p:sp>
      <p:sp>
        <p:nvSpPr>
          <p:cNvPr id="1164" name="Google Shape;1164;p187"/>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457200" lvl="0" marL="457200" marR="0" rtl="0" algn="l">
              <a:lnSpc>
                <a:spcPct val="90000"/>
              </a:lnSpc>
              <a:spcBef>
                <a:spcPts val="0"/>
              </a:spcBef>
              <a:spcAft>
                <a:spcPts val="0"/>
              </a:spcAft>
              <a:buClr>
                <a:schemeClr val="accent1"/>
              </a:buClr>
              <a:buSzPts val="2000"/>
              <a:buFont typeface="Calibri"/>
              <a:buAutoNum type="arabicPeriod"/>
            </a:pPr>
            <a:r>
              <a:rPr b="0" i="0" lang="en-US" sz="2000" u="none">
                <a:solidFill>
                  <a:srgbClr val="404040"/>
                </a:solidFill>
                <a:latin typeface="Calibri"/>
                <a:ea typeface="Calibri"/>
                <a:cs typeface="Calibri"/>
                <a:sym typeface="Calibri"/>
              </a:rPr>
              <a:t>Is the approach we used in our example greedy? Explain for the same.</a:t>
            </a:r>
            <a:endParaRPr/>
          </a:p>
          <a:p>
            <a:pPr indent="-457200" lvl="0" marL="457200" marR="0" rtl="0" algn="l">
              <a:lnSpc>
                <a:spcPct val="90000"/>
              </a:lnSpc>
              <a:spcBef>
                <a:spcPts val="1400"/>
              </a:spcBef>
              <a:spcAft>
                <a:spcPts val="0"/>
              </a:spcAft>
              <a:buClr>
                <a:schemeClr val="accent1"/>
              </a:buClr>
              <a:buSzPts val="2000"/>
              <a:buFont typeface="Calibri"/>
              <a:buAutoNum type="arabicPeriod"/>
            </a:pPr>
            <a:r>
              <a:rPr b="0" i="0" lang="en-US" sz="2000" u="none">
                <a:solidFill>
                  <a:srgbClr val="404040"/>
                </a:solidFill>
                <a:latin typeface="Calibri"/>
                <a:ea typeface="Calibri"/>
                <a:cs typeface="Calibri"/>
                <a:sym typeface="Calibri"/>
              </a:rPr>
              <a:t>Can we use the pruning method as explained by Group 1 to improve the time complexity of the algorithm?</a:t>
            </a:r>
            <a:endParaRPr/>
          </a:p>
          <a:p>
            <a:pPr indent="-457200" lvl="0" marL="457200" marR="0" rtl="0" algn="l">
              <a:lnSpc>
                <a:spcPct val="90000"/>
              </a:lnSpc>
              <a:spcBef>
                <a:spcPts val="1400"/>
              </a:spcBef>
              <a:spcAft>
                <a:spcPts val="0"/>
              </a:spcAft>
              <a:buClr>
                <a:schemeClr val="accent1"/>
              </a:buClr>
              <a:buSzPts val="2000"/>
              <a:buFont typeface="Calibri"/>
              <a:buAutoNum type="arabicPeriod"/>
            </a:pPr>
            <a:r>
              <a:rPr b="0" i="0" lang="en-US" sz="2000" u="none">
                <a:solidFill>
                  <a:srgbClr val="404040"/>
                </a:solidFill>
                <a:latin typeface="Calibri"/>
                <a:ea typeface="Calibri"/>
                <a:cs typeface="Calibri"/>
                <a:sym typeface="Calibri"/>
              </a:rPr>
              <a:t>In the process of finding the optimal threshold split why don’t we use regular definite split instead of drawing lines between the pair of data points?</a:t>
            </a:r>
            <a:endParaRPr/>
          </a:p>
          <a:p>
            <a:pPr indent="-457200" lvl="0" marL="457200" marR="0" rtl="0" algn="l">
              <a:lnSpc>
                <a:spcPct val="90000"/>
              </a:lnSpc>
              <a:spcBef>
                <a:spcPts val="1400"/>
              </a:spcBef>
              <a:spcAft>
                <a:spcPts val="0"/>
              </a:spcAft>
              <a:buClr>
                <a:schemeClr val="accent1"/>
              </a:buClr>
              <a:buSzPts val="2000"/>
              <a:buFont typeface="Calibri"/>
              <a:buAutoNum type="arabicPeriod"/>
            </a:pPr>
            <a:r>
              <a:rPr b="0" i="0" lang="en-US" sz="2000" u="none">
                <a:solidFill>
                  <a:srgbClr val="404040"/>
                </a:solidFill>
                <a:latin typeface="Calibri"/>
                <a:ea typeface="Calibri"/>
                <a:cs typeface="Calibri"/>
                <a:sym typeface="Calibri"/>
              </a:rPr>
              <a:t>Why overfitting the data is not good?</a:t>
            </a:r>
            <a:endParaRPr/>
          </a:p>
          <a:p>
            <a:pPr indent="-330200" lvl="0" marL="457200" marR="0" rtl="0" algn="l">
              <a:lnSpc>
                <a:spcPct val="90000"/>
              </a:lnSpc>
              <a:spcBef>
                <a:spcPts val="1400"/>
              </a:spcBef>
              <a:spcAft>
                <a:spcPts val="0"/>
              </a:spcAft>
              <a:buClr>
                <a:schemeClr val="accent1"/>
              </a:buClr>
              <a:buSzPts val="2000"/>
              <a:buFont typeface="Calibri"/>
              <a:buNone/>
            </a:pPr>
            <a:r>
              <a:t/>
            </a:r>
            <a:endParaRPr b="0" i="0" sz="2000" u="none">
              <a:solidFill>
                <a:srgbClr val="404040"/>
              </a:solidFill>
              <a:latin typeface="Calibri"/>
              <a:ea typeface="Calibri"/>
              <a:cs typeface="Calibri"/>
              <a:sym typeface="Calibri"/>
            </a:endParaRPr>
          </a:p>
          <a:p>
            <a:pPr indent="-330200" lvl="0" marL="457200" marR="0" rtl="0" algn="l">
              <a:lnSpc>
                <a:spcPct val="90000"/>
              </a:lnSpc>
              <a:spcBef>
                <a:spcPts val="1400"/>
              </a:spcBef>
              <a:spcAft>
                <a:spcPts val="0"/>
              </a:spcAft>
              <a:buClr>
                <a:schemeClr val="accent1"/>
              </a:buClr>
              <a:buSzPts val="2000"/>
              <a:buFont typeface="Calibri"/>
              <a:buNone/>
            </a:pPr>
            <a:r>
              <a:t/>
            </a:r>
            <a:endParaRPr b="0" i="0" sz="2000" u="none">
              <a:solidFill>
                <a:srgbClr val="404040"/>
              </a:solidFill>
              <a:latin typeface="Calibri"/>
              <a:ea typeface="Calibri"/>
              <a:cs typeface="Calibri"/>
              <a:sym typeface="Calibri"/>
            </a:endParaRPr>
          </a:p>
          <a:p>
            <a:pPr indent="0" lvl="0" marL="90488" marR="0" rtl="0" algn="l">
              <a:lnSpc>
                <a:spcPct val="90000"/>
              </a:lnSpc>
              <a:spcBef>
                <a:spcPts val="1400"/>
              </a:spcBef>
              <a:spcAft>
                <a:spcPts val="0"/>
              </a:spcAft>
              <a:buClr>
                <a:schemeClr val="accent1"/>
              </a:buClr>
              <a:buSzPts val="2000"/>
              <a:buFont typeface="Calibri"/>
              <a:buNone/>
            </a:pPr>
            <a:r>
              <a:t/>
            </a:r>
            <a:endParaRPr b="0" i="0" sz="2000" u="none">
              <a:solidFill>
                <a:srgbClr val="40404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pic>
        <p:nvPicPr>
          <p:cNvPr id="400" name="Google Shape;400;p35"/>
          <p:cNvPicPr preferRelativeResize="0"/>
          <p:nvPr/>
        </p:nvPicPr>
        <p:blipFill rotWithShape="1">
          <a:blip r:embed="rId3">
            <a:alphaModFix/>
          </a:blip>
          <a:srcRect b="0" l="0" r="0" t="0"/>
          <a:stretch/>
        </p:blipFill>
        <p:spPr>
          <a:xfrm>
            <a:off x="0" y="836612"/>
            <a:ext cx="9144000" cy="51435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8" name="Shape 1168"/>
        <p:cNvGrpSpPr/>
        <p:nvPr/>
      </p:nvGrpSpPr>
      <p:grpSpPr>
        <a:xfrm>
          <a:off x="0" y="0"/>
          <a:ext cx="0" cy="0"/>
          <a:chOff x="0" y="0"/>
          <a:chExt cx="0" cy="0"/>
        </a:xfrm>
      </p:grpSpPr>
      <p:sp>
        <p:nvSpPr>
          <p:cNvPr id="1169" name="Google Shape;1169;p188"/>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Bibliography	</a:t>
            </a:r>
            <a:endParaRPr/>
          </a:p>
        </p:txBody>
      </p:sp>
      <p:sp>
        <p:nvSpPr>
          <p:cNvPr id="1170" name="Google Shape;1170;p188"/>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127000" lvl="0" marL="90487" marR="0" rtl="0" algn="l">
              <a:lnSpc>
                <a:spcPct val="90000"/>
              </a:lnSpc>
              <a:spcBef>
                <a:spcPts val="0"/>
              </a:spcBef>
              <a:spcAft>
                <a:spcPts val="0"/>
              </a:spcAft>
              <a:buClr>
                <a:schemeClr val="accent1"/>
              </a:buClr>
              <a:buSzPts val="2000"/>
              <a:buFont typeface="Calibri"/>
              <a:buChar char=" "/>
            </a:pPr>
            <a:r>
              <a:rPr b="0" i="0" lang="en-US" sz="2000" u="none">
                <a:solidFill>
                  <a:srgbClr val="404040"/>
                </a:solidFill>
                <a:latin typeface="Calibri"/>
                <a:ea typeface="Calibri"/>
                <a:cs typeface="Calibri"/>
                <a:sym typeface="Calibri"/>
              </a:rPr>
              <a:t>We will like to thank Clint Sir for giving us this opportunity</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rgbClr val="404040"/>
                </a:solidFill>
                <a:latin typeface="Calibri"/>
                <a:ea typeface="Calibri"/>
                <a:cs typeface="Calibri"/>
                <a:sym typeface="Calibri"/>
              </a:rPr>
              <a:t>We will like to thank Rich Caruana for her slides.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rgbClr val="404040"/>
                </a:solidFill>
                <a:latin typeface="Calibri"/>
                <a:ea typeface="Calibri"/>
                <a:cs typeface="Calibri"/>
                <a:sym typeface="Calibri"/>
              </a:rPr>
              <a:t>We will also like to thank Josh Starmer for his awesome knowledge about the topic and sharing it with through his youtube channel. We took snapshots from his video to make our presentation more expressive.</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sp>
        <p:nvSpPr>
          <p:cNvPr id="1175" name="Google Shape;1175;p189"/>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References</a:t>
            </a:r>
            <a:endParaRPr/>
          </a:p>
        </p:txBody>
      </p:sp>
      <p:sp>
        <p:nvSpPr>
          <p:cNvPr id="1176" name="Google Shape;1176;p189"/>
          <p:cNvSpPr txBox="1"/>
          <p:nvPr/>
        </p:nvSpPr>
        <p:spPr>
          <a:xfrm>
            <a:off x="822325" y="1844675"/>
            <a:ext cx="7421562" cy="1754187"/>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1" lang="en-US" sz="1800" u="sng">
                <a:solidFill>
                  <a:schemeClr val="hlink"/>
                </a:solidFill>
                <a:latin typeface="Calibri"/>
                <a:ea typeface="Calibri"/>
                <a:cs typeface="Calibri"/>
                <a:sym typeface="Calibri"/>
                <a:hlinkClick r:id="rId3"/>
              </a:rPr>
              <a:t>https://www.saedsayad.com/decision_tree_reg.htm#targetText=Decision%20Tree%20%2D%20Regression,decision%20tree%20is%20incrementally%20developed.&amp;targetText=Decision%20trees%20can%20handle%20both%20categorical%20and%20numerical%20data.</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sng">
                <a:solidFill>
                  <a:schemeClr val="hlink"/>
                </a:solidFill>
                <a:latin typeface="Calibri"/>
                <a:ea typeface="Calibri"/>
                <a:cs typeface="Calibri"/>
                <a:sym typeface="Calibri"/>
                <a:hlinkClick r:id="rId4"/>
              </a:rPr>
              <a:t>https://towardsdatascience.com/https-medium-com-lorrli-classification-and-regression-analysis-with-decision-trees-c43cdbc58054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pic>
        <p:nvPicPr>
          <p:cNvPr id="405" name="Google Shape;405;p3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id="410" name="Google Shape;410;p3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0"/>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Outline</a:t>
            </a:r>
            <a:endParaRPr/>
          </a:p>
        </p:txBody>
      </p:sp>
      <p:sp>
        <p:nvSpPr>
          <p:cNvPr id="148" name="Google Shape;148;p20"/>
          <p:cNvSpPr txBox="1"/>
          <p:nvPr>
            <p:ph idx="1" type="body"/>
          </p:nvPr>
        </p:nvSpPr>
        <p:spPr>
          <a:xfrm>
            <a:off x="990600" y="1844675"/>
            <a:ext cx="7772400" cy="4114800"/>
          </a:xfrm>
          <a:prstGeom prst="rect">
            <a:avLst/>
          </a:prstGeom>
          <a:noFill/>
          <a:ln>
            <a:noFill/>
          </a:ln>
        </p:spPr>
        <p:txBody>
          <a:bodyPr anchorCtr="0" anchor="t" bIns="45700" lIns="0" spcFirstLastPara="1" rIns="0" wrap="square" tIns="45700">
            <a:noAutofit/>
          </a:bodyPr>
          <a:lstStyle/>
          <a:p>
            <a:pPr indent="-127000" lvl="0" marL="90487" marR="0" rtl="0" algn="l">
              <a:lnSpc>
                <a:spcPct val="90000"/>
              </a:lnSpc>
              <a:spcBef>
                <a:spcPts val="0"/>
              </a:spcBef>
              <a:spcAft>
                <a:spcPts val="0"/>
              </a:spcAft>
              <a:buClr>
                <a:schemeClr val="accent1"/>
              </a:buClr>
              <a:buSzPts val="2000"/>
              <a:buFont typeface="Calibri"/>
              <a:buChar char=" "/>
            </a:pPr>
            <a:r>
              <a:rPr b="0" i="0" lang="en-US" sz="2000" u="none" cap="none" strike="noStrike">
                <a:solidFill>
                  <a:srgbClr val="404040"/>
                </a:solidFill>
                <a:latin typeface="Calibri"/>
                <a:ea typeface="Calibri"/>
                <a:cs typeface="Calibri"/>
                <a:sym typeface="Calibri"/>
              </a:rPr>
              <a:t>Tree-based Methods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cap="none" strike="noStrike">
                <a:solidFill>
                  <a:srgbClr val="94A088"/>
                </a:solidFill>
                <a:latin typeface="Calibri"/>
                <a:ea typeface="Calibri"/>
                <a:cs typeface="Calibri"/>
                <a:sym typeface="Calibri"/>
              </a:rPr>
              <a:t>Decision Trees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cap="none" strike="noStrike">
                <a:solidFill>
                  <a:srgbClr val="94A088"/>
                </a:solidFill>
                <a:latin typeface="Calibri"/>
                <a:ea typeface="Calibri"/>
                <a:cs typeface="Calibri"/>
                <a:sym typeface="Calibri"/>
              </a:rPr>
              <a:t>Regression Trees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cap="none" strike="noStrike">
                <a:solidFill>
                  <a:srgbClr val="94A088"/>
                </a:solidFill>
                <a:latin typeface="Calibri"/>
                <a:ea typeface="Calibri"/>
                <a:cs typeface="Calibri"/>
                <a:sym typeface="Calibri"/>
              </a:rPr>
              <a:t>Advantages and Disadvantages of using tree-based methods</a:t>
            </a:r>
            <a:endParaRPr/>
          </a:p>
          <a:p>
            <a:pPr indent="0" lvl="0" marL="90488" marR="0" rtl="0" algn="l">
              <a:lnSpc>
                <a:spcPct val="90000"/>
              </a:lnSpc>
              <a:spcBef>
                <a:spcPts val="1400"/>
              </a:spcBef>
              <a:spcAft>
                <a:spcPts val="0"/>
              </a:spcAft>
              <a:buClr>
                <a:schemeClr val="accent1"/>
              </a:buClr>
              <a:buSzPts val="2000"/>
              <a:buFont typeface="Calibri"/>
              <a:buNone/>
            </a:pPr>
            <a:r>
              <a:t/>
            </a:r>
            <a:endParaRPr b="0" i="0" sz="2000" u="none">
              <a:solidFill>
                <a:srgbClr val="94A088"/>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pic>
        <p:nvPicPr>
          <p:cNvPr id="415" name="Google Shape;415;p3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pic>
        <p:nvPicPr>
          <p:cNvPr id="420" name="Google Shape;420;p3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pic>
        <p:nvPicPr>
          <p:cNvPr id="425" name="Google Shape;425;p4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pic>
        <p:nvPicPr>
          <p:cNvPr id="430" name="Google Shape;430;p4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pic>
        <p:nvPicPr>
          <p:cNvPr id="435" name="Google Shape;435;p4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4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pic>
        <p:nvPicPr>
          <p:cNvPr id="445" name="Google Shape;445;p4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pic>
        <p:nvPicPr>
          <p:cNvPr id="450" name="Google Shape;450;p4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pic>
        <p:nvPicPr>
          <p:cNvPr id="455" name="Google Shape;455;p4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pic>
        <p:nvPicPr>
          <p:cNvPr id="460" name="Google Shape;460;p4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Tree-based Methods</a:t>
            </a:r>
            <a:endParaRPr/>
          </a:p>
        </p:txBody>
      </p:sp>
      <p:pic>
        <p:nvPicPr>
          <p:cNvPr id="154" name="Google Shape;154;p21"/>
          <p:cNvPicPr preferRelativeResize="0"/>
          <p:nvPr/>
        </p:nvPicPr>
        <p:blipFill rotWithShape="1">
          <a:blip r:embed="rId3">
            <a:alphaModFix/>
          </a:blip>
          <a:srcRect b="0" l="0" r="0" t="0"/>
          <a:stretch/>
        </p:blipFill>
        <p:spPr>
          <a:xfrm>
            <a:off x="2143125" y="1844675"/>
            <a:ext cx="4445000" cy="3810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pic>
        <p:nvPicPr>
          <p:cNvPr id="465" name="Google Shape;465;p4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pic>
        <p:nvPicPr>
          <p:cNvPr id="470" name="Google Shape;470;p4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pic>
        <p:nvPicPr>
          <p:cNvPr id="475" name="Google Shape;475;p5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pic>
        <p:nvPicPr>
          <p:cNvPr id="480" name="Google Shape;480;p5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id="485" name="Google Shape;485;p5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pic>
        <p:nvPicPr>
          <p:cNvPr id="490" name="Google Shape;490;p5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pic>
        <p:nvPicPr>
          <p:cNvPr id="495" name="Google Shape;495;p5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pic>
        <p:nvPicPr>
          <p:cNvPr id="500" name="Google Shape;500;p5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Google Shape;505;p5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id="510" name="Google Shape;510;p5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2"/>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Basic Idea	</a:t>
            </a:r>
            <a:endParaRPr/>
          </a:p>
        </p:txBody>
      </p:sp>
      <p:sp>
        <p:nvSpPr>
          <p:cNvPr id="160" name="Google Shape;160;p22"/>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rPr b="0" i="0" lang="en-US" sz="2000" u="none">
                <a:solidFill>
                  <a:srgbClr val="404040"/>
                </a:solidFill>
                <a:latin typeface="Calibri"/>
                <a:ea typeface="Calibri"/>
                <a:cs typeface="Calibri"/>
                <a:sym typeface="Calibri"/>
              </a:rPr>
              <a:t>Segment the predictor space into sub-regions and we learn from the training set the value to predict as the mean or mode or median of the respond variable of the training examples that are in that segment.</a:t>
            </a:r>
            <a:endParaRPr/>
          </a:p>
          <a:p>
            <a:pPr indent="0" lvl="0" marL="90488" marR="0" rtl="0" algn="l">
              <a:lnSpc>
                <a:spcPct val="90000"/>
              </a:lnSpc>
              <a:spcBef>
                <a:spcPts val="1400"/>
              </a:spcBef>
              <a:spcAft>
                <a:spcPts val="0"/>
              </a:spcAft>
              <a:buClr>
                <a:schemeClr val="accent1"/>
              </a:buClr>
              <a:buSzPts val="2000"/>
              <a:buFont typeface="Calibri"/>
              <a:buNone/>
            </a:pPr>
            <a:r>
              <a:t/>
            </a:r>
            <a:endParaRPr b="0" i="0" sz="2000" u="none">
              <a:solidFill>
                <a:srgbClr val="40404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id="515" name="Google Shape;515;p5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pic>
        <p:nvPicPr>
          <p:cNvPr id="520" name="Google Shape;520;p5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pic>
        <p:nvPicPr>
          <p:cNvPr id="525" name="Google Shape;525;p6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Google Shape;530;p6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pic>
        <p:nvPicPr>
          <p:cNvPr id="535" name="Google Shape;535;p6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pic>
        <p:nvPicPr>
          <p:cNvPr id="540" name="Google Shape;540;p6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pic>
        <p:nvPicPr>
          <p:cNvPr id="545" name="Google Shape;545;p6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pic>
        <p:nvPicPr>
          <p:cNvPr id="550" name="Google Shape;550;p6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pic>
        <p:nvPicPr>
          <p:cNvPr id="555" name="Google Shape;555;p6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pic>
        <p:nvPicPr>
          <p:cNvPr id="560" name="Google Shape;560;p6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grpSp>
        <p:nvGrpSpPr>
          <p:cNvPr id="165" name="Google Shape;165;p23"/>
          <p:cNvGrpSpPr/>
          <p:nvPr/>
        </p:nvGrpSpPr>
        <p:grpSpPr>
          <a:xfrm>
            <a:off x="931862" y="743711"/>
            <a:ext cx="7206298" cy="5320538"/>
            <a:chOff x="1046688" y="466422"/>
            <a:chExt cx="7206421" cy="5321491"/>
          </a:xfrm>
        </p:grpSpPr>
        <p:grpSp>
          <p:nvGrpSpPr>
            <p:cNvPr id="166" name="Google Shape;166;p23"/>
            <p:cNvGrpSpPr/>
            <p:nvPr/>
          </p:nvGrpSpPr>
          <p:grpSpPr>
            <a:xfrm>
              <a:off x="1046688" y="470424"/>
              <a:ext cx="4793272" cy="2706688"/>
              <a:chOff x="1174750" y="611187"/>
              <a:chExt cx="4793272" cy="2706688"/>
            </a:xfrm>
          </p:grpSpPr>
          <p:grpSp>
            <p:nvGrpSpPr>
              <p:cNvPr id="167" name="Google Shape;167;p23"/>
              <p:cNvGrpSpPr/>
              <p:nvPr/>
            </p:nvGrpSpPr>
            <p:grpSpPr>
              <a:xfrm>
                <a:off x="3435350" y="2178050"/>
                <a:ext cx="1600200" cy="987425"/>
                <a:chOff x="1174750" y="904875"/>
                <a:chExt cx="1600200" cy="987425"/>
              </a:xfrm>
            </p:grpSpPr>
            <p:sp>
              <p:nvSpPr>
                <p:cNvPr id="168" name="Google Shape;168;p23"/>
                <p:cNvSpPr/>
                <p:nvPr/>
              </p:nvSpPr>
              <p:spPr>
                <a:xfrm>
                  <a:off x="1174750" y="9525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69" name="Google Shape;169;p23"/>
                <p:cNvSpPr/>
                <p:nvPr/>
              </p:nvSpPr>
              <p:spPr>
                <a:xfrm>
                  <a:off x="2009775" y="9048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0" name="Google Shape;170;p23"/>
                <p:cNvSpPr/>
                <p:nvPr/>
              </p:nvSpPr>
              <p:spPr>
                <a:xfrm>
                  <a:off x="1704975" y="1120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1" name="Google Shape;171;p23"/>
                <p:cNvSpPr/>
                <p:nvPr/>
              </p:nvSpPr>
              <p:spPr>
                <a:xfrm>
                  <a:off x="2368550" y="12954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2" name="Google Shape;172;p23"/>
                <p:cNvSpPr/>
                <p:nvPr/>
              </p:nvSpPr>
              <p:spPr>
                <a:xfrm>
                  <a:off x="1327150" y="12636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3" name="Google Shape;173;p23"/>
                <p:cNvSpPr/>
                <p:nvPr/>
              </p:nvSpPr>
              <p:spPr>
                <a:xfrm>
                  <a:off x="2003425" y="1501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4" name="Google Shape;174;p23"/>
                <p:cNvSpPr/>
                <p:nvPr/>
              </p:nvSpPr>
              <p:spPr>
                <a:xfrm>
                  <a:off x="1685925" y="16541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5" name="Google Shape;175;p23"/>
                <p:cNvSpPr/>
                <p:nvPr/>
              </p:nvSpPr>
              <p:spPr>
                <a:xfrm>
                  <a:off x="2520950" y="16065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grpSp>
            <p:nvGrpSpPr>
              <p:cNvPr id="176" name="Google Shape;176;p23"/>
              <p:cNvGrpSpPr/>
              <p:nvPr/>
            </p:nvGrpSpPr>
            <p:grpSpPr>
              <a:xfrm>
                <a:off x="1174750" y="611187"/>
                <a:ext cx="4793272" cy="2706688"/>
                <a:chOff x="1174750" y="611187"/>
                <a:chExt cx="4793272" cy="2706688"/>
              </a:xfrm>
            </p:grpSpPr>
            <p:grpSp>
              <p:nvGrpSpPr>
                <p:cNvPr id="177" name="Google Shape;177;p23"/>
                <p:cNvGrpSpPr/>
                <p:nvPr/>
              </p:nvGrpSpPr>
              <p:grpSpPr>
                <a:xfrm>
                  <a:off x="2089150" y="611187"/>
                  <a:ext cx="1600200" cy="987425"/>
                  <a:chOff x="1174750" y="904875"/>
                  <a:chExt cx="1600200" cy="987425"/>
                </a:xfrm>
              </p:grpSpPr>
              <p:sp>
                <p:nvSpPr>
                  <p:cNvPr id="178" name="Google Shape;178;p23"/>
                  <p:cNvSpPr/>
                  <p:nvPr/>
                </p:nvSpPr>
                <p:spPr>
                  <a:xfrm>
                    <a:off x="1174750" y="9525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9" name="Google Shape;179;p23"/>
                  <p:cNvSpPr/>
                  <p:nvPr/>
                </p:nvSpPr>
                <p:spPr>
                  <a:xfrm>
                    <a:off x="2009775" y="9048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0" name="Google Shape;180;p23"/>
                  <p:cNvSpPr/>
                  <p:nvPr/>
                </p:nvSpPr>
                <p:spPr>
                  <a:xfrm>
                    <a:off x="1704975" y="1120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1" name="Google Shape;181;p23"/>
                  <p:cNvSpPr/>
                  <p:nvPr/>
                </p:nvSpPr>
                <p:spPr>
                  <a:xfrm>
                    <a:off x="2368550" y="12954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2" name="Google Shape;182;p23"/>
                  <p:cNvSpPr/>
                  <p:nvPr/>
                </p:nvSpPr>
                <p:spPr>
                  <a:xfrm>
                    <a:off x="1327150" y="12636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3" name="Google Shape;183;p23"/>
                  <p:cNvSpPr/>
                  <p:nvPr/>
                </p:nvSpPr>
                <p:spPr>
                  <a:xfrm>
                    <a:off x="2003425" y="1501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4" name="Google Shape;184;p23"/>
                  <p:cNvSpPr/>
                  <p:nvPr/>
                </p:nvSpPr>
                <p:spPr>
                  <a:xfrm>
                    <a:off x="1685925" y="16541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5" name="Google Shape;185;p23"/>
                  <p:cNvSpPr/>
                  <p:nvPr/>
                </p:nvSpPr>
                <p:spPr>
                  <a:xfrm>
                    <a:off x="2520950" y="16065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grpSp>
              <p:nvGrpSpPr>
                <p:cNvPr id="186" name="Google Shape;186;p23"/>
                <p:cNvGrpSpPr/>
                <p:nvPr/>
              </p:nvGrpSpPr>
              <p:grpSpPr>
                <a:xfrm>
                  <a:off x="1289050" y="2330450"/>
                  <a:ext cx="1600200" cy="987425"/>
                  <a:chOff x="1174750" y="904875"/>
                  <a:chExt cx="1600200" cy="987425"/>
                </a:xfrm>
              </p:grpSpPr>
              <p:sp>
                <p:nvSpPr>
                  <p:cNvPr id="187" name="Google Shape;187;p23"/>
                  <p:cNvSpPr/>
                  <p:nvPr/>
                </p:nvSpPr>
                <p:spPr>
                  <a:xfrm>
                    <a:off x="1174750" y="9525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8" name="Google Shape;188;p23"/>
                  <p:cNvSpPr/>
                  <p:nvPr/>
                </p:nvSpPr>
                <p:spPr>
                  <a:xfrm>
                    <a:off x="2009775" y="9048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9" name="Google Shape;189;p23"/>
                  <p:cNvSpPr/>
                  <p:nvPr/>
                </p:nvSpPr>
                <p:spPr>
                  <a:xfrm>
                    <a:off x="1704975" y="1120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0" name="Google Shape;190;p23"/>
                  <p:cNvSpPr/>
                  <p:nvPr/>
                </p:nvSpPr>
                <p:spPr>
                  <a:xfrm>
                    <a:off x="2368550" y="12954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1" name="Google Shape;191;p23"/>
                  <p:cNvSpPr/>
                  <p:nvPr/>
                </p:nvSpPr>
                <p:spPr>
                  <a:xfrm>
                    <a:off x="1327150" y="12636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2" name="Google Shape;192;p23"/>
                  <p:cNvSpPr/>
                  <p:nvPr/>
                </p:nvSpPr>
                <p:spPr>
                  <a:xfrm>
                    <a:off x="2003425" y="1501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3" name="Google Shape;193;p23"/>
                  <p:cNvSpPr/>
                  <p:nvPr/>
                </p:nvSpPr>
                <p:spPr>
                  <a:xfrm>
                    <a:off x="1685925" y="16541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4" name="Google Shape;194;p23"/>
                  <p:cNvSpPr/>
                  <p:nvPr/>
                </p:nvSpPr>
                <p:spPr>
                  <a:xfrm>
                    <a:off x="2520950" y="16065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grpSp>
              <p:nvGrpSpPr>
                <p:cNvPr id="195" name="Google Shape;195;p23"/>
                <p:cNvGrpSpPr/>
                <p:nvPr/>
              </p:nvGrpSpPr>
              <p:grpSpPr>
                <a:xfrm>
                  <a:off x="1174750" y="904875"/>
                  <a:ext cx="1600200" cy="987425"/>
                  <a:chOff x="1174750" y="904875"/>
                  <a:chExt cx="1600200" cy="987425"/>
                </a:xfrm>
              </p:grpSpPr>
              <p:sp>
                <p:nvSpPr>
                  <p:cNvPr id="196" name="Google Shape;196;p23"/>
                  <p:cNvSpPr/>
                  <p:nvPr/>
                </p:nvSpPr>
                <p:spPr>
                  <a:xfrm>
                    <a:off x="1174750" y="9525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7" name="Google Shape;197;p23"/>
                  <p:cNvSpPr/>
                  <p:nvPr/>
                </p:nvSpPr>
                <p:spPr>
                  <a:xfrm>
                    <a:off x="2009775" y="9048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8" name="Google Shape;198;p23"/>
                  <p:cNvSpPr/>
                  <p:nvPr/>
                </p:nvSpPr>
                <p:spPr>
                  <a:xfrm>
                    <a:off x="1704975" y="1120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99" name="Google Shape;199;p23"/>
                  <p:cNvSpPr/>
                  <p:nvPr/>
                </p:nvSpPr>
                <p:spPr>
                  <a:xfrm>
                    <a:off x="2368550" y="12954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0" name="Google Shape;200;p23"/>
                  <p:cNvSpPr/>
                  <p:nvPr/>
                </p:nvSpPr>
                <p:spPr>
                  <a:xfrm>
                    <a:off x="1327150" y="12636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1" name="Google Shape;201;p23"/>
                  <p:cNvSpPr/>
                  <p:nvPr/>
                </p:nvSpPr>
                <p:spPr>
                  <a:xfrm>
                    <a:off x="2003425" y="1501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2" name="Google Shape;202;p23"/>
                  <p:cNvSpPr/>
                  <p:nvPr/>
                </p:nvSpPr>
                <p:spPr>
                  <a:xfrm>
                    <a:off x="1685925" y="16541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3" name="Google Shape;203;p23"/>
                  <p:cNvSpPr/>
                  <p:nvPr/>
                </p:nvSpPr>
                <p:spPr>
                  <a:xfrm>
                    <a:off x="2520950" y="16065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grpSp>
              <p:nvGrpSpPr>
                <p:cNvPr id="204" name="Google Shape;204;p23"/>
                <p:cNvGrpSpPr/>
                <p:nvPr/>
              </p:nvGrpSpPr>
              <p:grpSpPr>
                <a:xfrm>
                  <a:off x="4367822" y="1616837"/>
                  <a:ext cx="1600200" cy="987425"/>
                  <a:chOff x="1174750" y="904875"/>
                  <a:chExt cx="1600200" cy="987425"/>
                </a:xfrm>
              </p:grpSpPr>
              <p:sp>
                <p:nvSpPr>
                  <p:cNvPr id="205" name="Google Shape;205;p23"/>
                  <p:cNvSpPr/>
                  <p:nvPr/>
                </p:nvSpPr>
                <p:spPr>
                  <a:xfrm>
                    <a:off x="1174750" y="9525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6" name="Google Shape;206;p23"/>
                  <p:cNvSpPr/>
                  <p:nvPr/>
                </p:nvSpPr>
                <p:spPr>
                  <a:xfrm>
                    <a:off x="2009775" y="9048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7" name="Google Shape;207;p23"/>
                  <p:cNvSpPr/>
                  <p:nvPr/>
                </p:nvSpPr>
                <p:spPr>
                  <a:xfrm>
                    <a:off x="1704975" y="1120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8" name="Google Shape;208;p23"/>
                  <p:cNvSpPr/>
                  <p:nvPr/>
                </p:nvSpPr>
                <p:spPr>
                  <a:xfrm>
                    <a:off x="2368550" y="12954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09" name="Google Shape;209;p23"/>
                  <p:cNvSpPr/>
                  <p:nvPr/>
                </p:nvSpPr>
                <p:spPr>
                  <a:xfrm>
                    <a:off x="1327150" y="12636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0" name="Google Shape;210;p23"/>
                  <p:cNvSpPr/>
                  <p:nvPr/>
                </p:nvSpPr>
                <p:spPr>
                  <a:xfrm>
                    <a:off x="2003425" y="1501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1" name="Google Shape;211;p23"/>
                  <p:cNvSpPr/>
                  <p:nvPr/>
                </p:nvSpPr>
                <p:spPr>
                  <a:xfrm>
                    <a:off x="1685925" y="16541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2" name="Google Shape;212;p23"/>
                  <p:cNvSpPr/>
                  <p:nvPr/>
                </p:nvSpPr>
                <p:spPr>
                  <a:xfrm>
                    <a:off x="2520950" y="16065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grpSp>
              <p:nvGrpSpPr>
                <p:cNvPr id="213" name="Google Shape;213;p23"/>
                <p:cNvGrpSpPr/>
                <p:nvPr/>
              </p:nvGrpSpPr>
              <p:grpSpPr>
                <a:xfrm>
                  <a:off x="2752725" y="2044700"/>
                  <a:ext cx="1600200" cy="987425"/>
                  <a:chOff x="1174750" y="904875"/>
                  <a:chExt cx="1600200" cy="987425"/>
                </a:xfrm>
              </p:grpSpPr>
              <p:sp>
                <p:nvSpPr>
                  <p:cNvPr id="214" name="Google Shape;214;p23"/>
                  <p:cNvSpPr/>
                  <p:nvPr/>
                </p:nvSpPr>
                <p:spPr>
                  <a:xfrm>
                    <a:off x="1174750" y="9525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5" name="Google Shape;215;p23"/>
                  <p:cNvSpPr/>
                  <p:nvPr/>
                </p:nvSpPr>
                <p:spPr>
                  <a:xfrm>
                    <a:off x="2009775" y="9048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6" name="Google Shape;216;p23"/>
                  <p:cNvSpPr/>
                  <p:nvPr/>
                </p:nvSpPr>
                <p:spPr>
                  <a:xfrm>
                    <a:off x="1704975" y="1120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7" name="Google Shape;217;p23"/>
                  <p:cNvSpPr/>
                  <p:nvPr/>
                </p:nvSpPr>
                <p:spPr>
                  <a:xfrm>
                    <a:off x="2368550" y="129540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8" name="Google Shape;218;p23"/>
                  <p:cNvSpPr/>
                  <p:nvPr/>
                </p:nvSpPr>
                <p:spPr>
                  <a:xfrm>
                    <a:off x="1327150" y="12636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9" name="Google Shape;219;p23"/>
                  <p:cNvSpPr/>
                  <p:nvPr/>
                </p:nvSpPr>
                <p:spPr>
                  <a:xfrm>
                    <a:off x="2003425" y="15017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20" name="Google Shape;220;p23"/>
                  <p:cNvSpPr/>
                  <p:nvPr/>
                </p:nvSpPr>
                <p:spPr>
                  <a:xfrm>
                    <a:off x="1685925" y="1654175"/>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21" name="Google Shape;221;p23"/>
                  <p:cNvSpPr/>
                  <p:nvPr/>
                </p:nvSpPr>
                <p:spPr>
                  <a:xfrm>
                    <a:off x="2520950" y="16065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grpSp>
        </p:grpSp>
        <p:grpSp>
          <p:nvGrpSpPr>
            <p:cNvPr id="222" name="Google Shape;222;p23"/>
            <p:cNvGrpSpPr/>
            <p:nvPr/>
          </p:nvGrpSpPr>
          <p:grpSpPr>
            <a:xfrm>
              <a:off x="1838864" y="2504375"/>
              <a:ext cx="3654487" cy="3283538"/>
              <a:chOff x="1816560" y="2813604"/>
              <a:chExt cx="3654487" cy="3283538"/>
            </a:xfrm>
          </p:grpSpPr>
          <p:grpSp>
            <p:nvGrpSpPr>
              <p:cNvPr id="223" name="Google Shape;223;p23"/>
              <p:cNvGrpSpPr/>
              <p:nvPr/>
            </p:nvGrpSpPr>
            <p:grpSpPr>
              <a:xfrm>
                <a:off x="3108807" y="3264535"/>
                <a:ext cx="1465288" cy="1606838"/>
                <a:chOff x="2123541" y="4009803"/>
                <a:chExt cx="1465288" cy="1606838"/>
              </a:xfrm>
            </p:grpSpPr>
            <p:grpSp>
              <p:nvGrpSpPr>
                <p:cNvPr id="224" name="Google Shape;224;p23"/>
                <p:cNvGrpSpPr/>
                <p:nvPr/>
              </p:nvGrpSpPr>
              <p:grpSpPr>
                <a:xfrm>
                  <a:off x="2123541" y="4009803"/>
                  <a:ext cx="963629" cy="978075"/>
                  <a:chOff x="2123541" y="4009803"/>
                  <a:chExt cx="963629" cy="978075"/>
                </a:xfrm>
              </p:grpSpPr>
              <p:sp>
                <p:nvSpPr>
                  <p:cNvPr id="225" name="Google Shape;225;p23"/>
                  <p:cNvSpPr txBox="1"/>
                  <p:nvPr/>
                </p:nvSpPr>
                <p:spPr>
                  <a:xfrm>
                    <a:off x="2123541" y="4179696"/>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26" name="Google Shape;226;p23"/>
                  <p:cNvSpPr txBox="1"/>
                  <p:nvPr/>
                </p:nvSpPr>
                <p:spPr>
                  <a:xfrm>
                    <a:off x="2275944" y="4332124"/>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27" name="Google Shape;227;p23"/>
                  <p:cNvSpPr txBox="1"/>
                  <p:nvPr/>
                </p:nvSpPr>
                <p:spPr>
                  <a:xfrm>
                    <a:off x="2715689" y="4009803"/>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28" name="Google Shape;228;p23"/>
                  <p:cNvSpPr txBox="1"/>
                  <p:nvPr/>
                </p:nvSpPr>
                <p:spPr>
                  <a:xfrm>
                    <a:off x="2580749" y="4352764"/>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29" name="Google Shape;229;p23"/>
                  <p:cNvSpPr txBox="1"/>
                  <p:nvPr/>
                </p:nvSpPr>
                <p:spPr>
                  <a:xfrm>
                    <a:off x="2175930" y="4789405"/>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30" name="Google Shape;230;p23"/>
                  <p:cNvSpPr txBox="1"/>
                  <p:nvPr/>
                </p:nvSpPr>
                <p:spPr>
                  <a:xfrm>
                    <a:off x="2885554" y="4543298"/>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nvGrpSpPr>
                <p:cNvPr id="231" name="Google Shape;231;p23"/>
                <p:cNvGrpSpPr/>
                <p:nvPr/>
              </p:nvGrpSpPr>
              <p:grpSpPr>
                <a:xfrm>
                  <a:off x="2625200" y="4638566"/>
                  <a:ext cx="963629" cy="978075"/>
                  <a:chOff x="2123550" y="4009916"/>
                  <a:chExt cx="963629" cy="978075"/>
                </a:xfrm>
              </p:grpSpPr>
              <p:sp>
                <p:nvSpPr>
                  <p:cNvPr id="232" name="Google Shape;232;p23"/>
                  <p:cNvSpPr txBox="1"/>
                  <p:nvPr/>
                </p:nvSpPr>
                <p:spPr>
                  <a:xfrm>
                    <a:off x="2123550" y="4179809"/>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33" name="Google Shape;233;p23"/>
                  <p:cNvSpPr txBox="1"/>
                  <p:nvPr/>
                </p:nvSpPr>
                <p:spPr>
                  <a:xfrm>
                    <a:off x="2275953" y="4332237"/>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34" name="Google Shape;234;p23"/>
                  <p:cNvSpPr txBox="1"/>
                  <p:nvPr/>
                </p:nvSpPr>
                <p:spPr>
                  <a:xfrm>
                    <a:off x="2715698" y="4009916"/>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35" name="Google Shape;235;p23"/>
                  <p:cNvSpPr txBox="1"/>
                  <p:nvPr/>
                </p:nvSpPr>
                <p:spPr>
                  <a:xfrm>
                    <a:off x="2580758" y="4352877"/>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36" name="Google Shape;236;p23"/>
                  <p:cNvSpPr txBox="1"/>
                  <p:nvPr/>
                </p:nvSpPr>
                <p:spPr>
                  <a:xfrm>
                    <a:off x="2175939" y="4789518"/>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37" name="Google Shape;237;p23"/>
                  <p:cNvSpPr txBox="1"/>
                  <p:nvPr/>
                </p:nvSpPr>
                <p:spPr>
                  <a:xfrm>
                    <a:off x="2885563" y="4543411"/>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grpSp>
            <p:nvGrpSpPr>
              <p:cNvPr id="238" name="Google Shape;238;p23"/>
              <p:cNvGrpSpPr/>
              <p:nvPr/>
            </p:nvGrpSpPr>
            <p:grpSpPr>
              <a:xfrm>
                <a:off x="4005760" y="4490304"/>
                <a:ext cx="1465287" cy="1606838"/>
                <a:chOff x="2124047" y="4009927"/>
                <a:chExt cx="1465287" cy="1606838"/>
              </a:xfrm>
            </p:grpSpPr>
            <p:grpSp>
              <p:nvGrpSpPr>
                <p:cNvPr id="239" name="Google Shape;239;p23"/>
                <p:cNvGrpSpPr/>
                <p:nvPr/>
              </p:nvGrpSpPr>
              <p:grpSpPr>
                <a:xfrm>
                  <a:off x="2124047" y="4009927"/>
                  <a:ext cx="963628" cy="978075"/>
                  <a:chOff x="2124047" y="4009927"/>
                  <a:chExt cx="963628" cy="978075"/>
                </a:xfrm>
              </p:grpSpPr>
              <p:sp>
                <p:nvSpPr>
                  <p:cNvPr id="240" name="Google Shape;240;p23"/>
                  <p:cNvSpPr txBox="1"/>
                  <p:nvPr/>
                </p:nvSpPr>
                <p:spPr>
                  <a:xfrm>
                    <a:off x="2124047" y="4179820"/>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1" name="Google Shape;241;p23"/>
                  <p:cNvSpPr txBox="1"/>
                  <p:nvPr/>
                </p:nvSpPr>
                <p:spPr>
                  <a:xfrm>
                    <a:off x="2276450" y="4332248"/>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2" name="Google Shape;242;p23"/>
                  <p:cNvSpPr txBox="1"/>
                  <p:nvPr/>
                </p:nvSpPr>
                <p:spPr>
                  <a:xfrm>
                    <a:off x="2716194" y="4009927"/>
                    <a:ext cx="201616"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3" name="Google Shape;243;p23"/>
                  <p:cNvSpPr txBox="1"/>
                  <p:nvPr/>
                </p:nvSpPr>
                <p:spPr>
                  <a:xfrm>
                    <a:off x="2581255" y="4352888"/>
                    <a:ext cx="201615"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4" name="Google Shape;244;p23"/>
                  <p:cNvSpPr txBox="1"/>
                  <p:nvPr/>
                </p:nvSpPr>
                <p:spPr>
                  <a:xfrm>
                    <a:off x="2176435" y="4789529"/>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5" name="Google Shape;245;p23"/>
                  <p:cNvSpPr txBox="1"/>
                  <p:nvPr/>
                </p:nvSpPr>
                <p:spPr>
                  <a:xfrm>
                    <a:off x="2886060" y="4543422"/>
                    <a:ext cx="201615"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nvGrpSpPr>
                <p:cNvPr id="246" name="Google Shape;246;p23"/>
                <p:cNvGrpSpPr/>
                <p:nvPr/>
              </p:nvGrpSpPr>
              <p:grpSpPr>
                <a:xfrm>
                  <a:off x="2625706" y="4638690"/>
                  <a:ext cx="963628" cy="978075"/>
                  <a:chOff x="2124056" y="4010040"/>
                  <a:chExt cx="963628" cy="978075"/>
                </a:xfrm>
              </p:grpSpPr>
              <p:sp>
                <p:nvSpPr>
                  <p:cNvPr id="247" name="Google Shape;247;p23"/>
                  <p:cNvSpPr txBox="1"/>
                  <p:nvPr/>
                </p:nvSpPr>
                <p:spPr>
                  <a:xfrm>
                    <a:off x="2124056" y="4179933"/>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8" name="Google Shape;248;p23"/>
                  <p:cNvSpPr txBox="1"/>
                  <p:nvPr/>
                </p:nvSpPr>
                <p:spPr>
                  <a:xfrm>
                    <a:off x="2276459" y="4332361"/>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9" name="Google Shape;249;p23"/>
                  <p:cNvSpPr txBox="1"/>
                  <p:nvPr/>
                </p:nvSpPr>
                <p:spPr>
                  <a:xfrm>
                    <a:off x="2716203" y="4010040"/>
                    <a:ext cx="201616"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0" name="Google Shape;250;p23"/>
                  <p:cNvSpPr txBox="1"/>
                  <p:nvPr/>
                </p:nvSpPr>
                <p:spPr>
                  <a:xfrm>
                    <a:off x="2581264" y="4353001"/>
                    <a:ext cx="201615"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1" name="Google Shape;251;p23"/>
                  <p:cNvSpPr txBox="1"/>
                  <p:nvPr/>
                </p:nvSpPr>
                <p:spPr>
                  <a:xfrm>
                    <a:off x="2176444" y="4789642"/>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2" name="Google Shape;252;p23"/>
                  <p:cNvSpPr txBox="1"/>
                  <p:nvPr/>
                </p:nvSpPr>
                <p:spPr>
                  <a:xfrm>
                    <a:off x="2886069" y="4543535"/>
                    <a:ext cx="201615"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grpSp>
            <p:nvGrpSpPr>
              <p:cNvPr id="253" name="Google Shape;253;p23"/>
              <p:cNvGrpSpPr/>
              <p:nvPr/>
            </p:nvGrpSpPr>
            <p:grpSpPr>
              <a:xfrm>
                <a:off x="2119778" y="4010793"/>
                <a:ext cx="1468462" cy="1605251"/>
                <a:chOff x="2119778" y="4010793"/>
                <a:chExt cx="1468462" cy="1605251"/>
              </a:xfrm>
            </p:grpSpPr>
            <p:grpSp>
              <p:nvGrpSpPr>
                <p:cNvPr id="254" name="Google Shape;254;p23"/>
                <p:cNvGrpSpPr/>
                <p:nvPr/>
              </p:nvGrpSpPr>
              <p:grpSpPr>
                <a:xfrm>
                  <a:off x="2119778" y="4010793"/>
                  <a:ext cx="966803" cy="973312"/>
                  <a:chOff x="2119778" y="4010793"/>
                  <a:chExt cx="966803" cy="973312"/>
                </a:xfrm>
              </p:grpSpPr>
              <p:sp>
                <p:nvSpPr>
                  <p:cNvPr id="255" name="Google Shape;255;p23"/>
                  <p:cNvSpPr txBox="1"/>
                  <p:nvPr/>
                </p:nvSpPr>
                <p:spPr>
                  <a:xfrm>
                    <a:off x="2119778" y="4179098"/>
                    <a:ext cx="201615"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6" name="Google Shape;256;p23"/>
                  <p:cNvSpPr txBox="1"/>
                  <p:nvPr/>
                </p:nvSpPr>
                <p:spPr>
                  <a:xfrm>
                    <a:off x="2272180" y="4331525"/>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7" name="Google Shape;257;p23"/>
                  <p:cNvSpPr txBox="1"/>
                  <p:nvPr/>
                </p:nvSpPr>
                <p:spPr>
                  <a:xfrm>
                    <a:off x="2711925" y="4010793"/>
                    <a:ext cx="204791"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8" name="Google Shape;258;p23"/>
                  <p:cNvSpPr txBox="1"/>
                  <p:nvPr/>
                </p:nvSpPr>
                <p:spPr>
                  <a:xfrm>
                    <a:off x="2576986" y="4353754"/>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9" name="Google Shape;259;p23"/>
                  <p:cNvSpPr txBox="1"/>
                  <p:nvPr/>
                </p:nvSpPr>
                <p:spPr>
                  <a:xfrm>
                    <a:off x="2172166" y="4788807"/>
                    <a:ext cx="201616" cy="195298"/>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0" name="Google Shape;260;p23"/>
                  <p:cNvSpPr txBox="1"/>
                  <p:nvPr/>
                </p:nvSpPr>
                <p:spPr>
                  <a:xfrm>
                    <a:off x="2884966" y="4544289"/>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nvGrpSpPr>
                <p:cNvPr id="261" name="Google Shape;261;p23"/>
                <p:cNvGrpSpPr/>
                <p:nvPr/>
              </p:nvGrpSpPr>
              <p:grpSpPr>
                <a:xfrm>
                  <a:off x="2621437" y="4639556"/>
                  <a:ext cx="966803" cy="976488"/>
                  <a:chOff x="2119787" y="4010906"/>
                  <a:chExt cx="966803" cy="976488"/>
                </a:xfrm>
              </p:grpSpPr>
              <p:sp>
                <p:nvSpPr>
                  <p:cNvPr id="262" name="Google Shape;262;p23"/>
                  <p:cNvSpPr txBox="1"/>
                  <p:nvPr/>
                </p:nvSpPr>
                <p:spPr>
                  <a:xfrm>
                    <a:off x="2119787" y="4179211"/>
                    <a:ext cx="201615"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3" name="Google Shape;263;p23"/>
                  <p:cNvSpPr txBox="1"/>
                  <p:nvPr/>
                </p:nvSpPr>
                <p:spPr>
                  <a:xfrm>
                    <a:off x="2272189" y="4331638"/>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4" name="Google Shape;264;p23"/>
                  <p:cNvSpPr txBox="1"/>
                  <p:nvPr/>
                </p:nvSpPr>
                <p:spPr>
                  <a:xfrm>
                    <a:off x="2711934" y="4010906"/>
                    <a:ext cx="204791"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5" name="Google Shape;265;p23"/>
                  <p:cNvSpPr txBox="1"/>
                  <p:nvPr/>
                </p:nvSpPr>
                <p:spPr>
                  <a:xfrm>
                    <a:off x="2576995" y="4353867"/>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6" name="Google Shape;266;p23"/>
                  <p:cNvSpPr txBox="1"/>
                  <p:nvPr/>
                </p:nvSpPr>
                <p:spPr>
                  <a:xfrm>
                    <a:off x="2172175" y="4788920"/>
                    <a:ext cx="201616"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7" name="Google Shape;267;p23"/>
                  <p:cNvSpPr txBox="1"/>
                  <p:nvPr/>
                </p:nvSpPr>
                <p:spPr>
                  <a:xfrm>
                    <a:off x="2884975" y="4544402"/>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grpSp>
            <p:nvGrpSpPr>
              <p:cNvPr id="268" name="Google Shape;268;p23"/>
              <p:cNvGrpSpPr/>
              <p:nvPr/>
            </p:nvGrpSpPr>
            <p:grpSpPr>
              <a:xfrm>
                <a:off x="1816560" y="2813604"/>
                <a:ext cx="1465288" cy="1606839"/>
                <a:chOff x="2123519" y="4010579"/>
                <a:chExt cx="1465288" cy="1606839"/>
              </a:xfrm>
            </p:grpSpPr>
            <p:grpSp>
              <p:nvGrpSpPr>
                <p:cNvPr id="269" name="Google Shape;269;p23"/>
                <p:cNvGrpSpPr/>
                <p:nvPr/>
              </p:nvGrpSpPr>
              <p:grpSpPr>
                <a:xfrm>
                  <a:off x="2123519" y="4010579"/>
                  <a:ext cx="963629" cy="978076"/>
                  <a:chOff x="2123519" y="4010579"/>
                  <a:chExt cx="963629" cy="978076"/>
                </a:xfrm>
              </p:grpSpPr>
              <p:sp>
                <p:nvSpPr>
                  <p:cNvPr id="270" name="Google Shape;270;p23"/>
                  <p:cNvSpPr txBox="1"/>
                  <p:nvPr/>
                </p:nvSpPr>
                <p:spPr>
                  <a:xfrm>
                    <a:off x="2123519" y="4180472"/>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1" name="Google Shape;271;p23"/>
                  <p:cNvSpPr txBox="1"/>
                  <p:nvPr/>
                </p:nvSpPr>
                <p:spPr>
                  <a:xfrm>
                    <a:off x="2275922" y="4332900"/>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2" name="Google Shape;272;p23"/>
                  <p:cNvSpPr txBox="1"/>
                  <p:nvPr/>
                </p:nvSpPr>
                <p:spPr>
                  <a:xfrm>
                    <a:off x="2715667" y="4010579"/>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3" name="Google Shape;273;p23"/>
                  <p:cNvSpPr txBox="1"/>
                  <p:nvPr/>
                </p:nvSpPr>
                <p:spPr>
                  <a:xfrm>
                    <a:off x="2580727" y="4353540"/>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4" name="Google Shape;274;p23"/>
                  <p:cNvSpPr txBox="1"/>
                  <p:nvPr/>
                </p:nvSpPr>
                <p:spPr>
                  <a:xfrm>
                    <a:off x="2175908" y="4790182"/>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5" name="Google Shape;275;p23"/>
                  <p:cNvSpPr txBox="1"/>
                  <p:nvPr/>
                </p:nvSpPr>
                <p:spPr>
                  <a:xfrm>
                    <a:off x="2885532" y="4544075"/>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nvGrpSpPr>
                <p:cNvPr id="276" name="Google Shape;276;p23"/>
                <p:cNvGrpSpPr/>
                <p:nvPr/>
              </p:nvGrpSpPr>
              <p:grpSpPr>
                <a:xfrm>
                  <a:off x="2625178" y="4639342"/>
                  <a:ext cx="963629" cy="978076"/>
                  <a:chOff x="2123528" y="4010692"/>
                  <a:chExt cx="963629" cy="978076"/>
                </a:xfrm>
              </p:grpSpPr>
              <p:sp>
                <p:nvSpPr>
                  <p:cNvPr id="277" name="Google Shape;277;p23"/>
                  <p:cNvSpPr txBox="1"/>
                  <p:nvPr/>
                </p:nvSpPr>
                <p:spPr>
                  <a:xfrm>
                    <a:off x="2123528" y="4180585"/>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8" name="Google Shape;278;p23"/>
                  <p:cNvSpPr txBox="1"/>
                  <p:nvPr/>
                </p:nvSpPr>
                <p:spPr>
                  <a:xfrm>
                    <a:off x="2275931" y="4333013"/>
                    <a:ext cx="201616"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9" name="Google Shape;279;p23"/>
                  <p:cNvSpPr txBox="1"/>
                  <p:nvPr/>
                </p:nvSpPr>
                <p:spPr>
                  <a:xfrm>
                    <a:off x="2715676" y="4010692"/>
                    <a:ext cx="201615" cy="198474"/>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80" name="Google Shape;280;p23"/>
                  <p:cNvSpPr txBox="1"/>
                  <p:nvPr/>
                </p:nvSpPr>
                <p:spPr>
                  <a:xfrm>
                    <a:off x="2580736" y="4353653"/>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81" name="Google Shape;281;p23"/>
                  <p:cNvSpPr txBox="1"/>
                  <p:nvPr/>
                </p:nvSpPr>
                <p:spPr>
                  <a:xfrm>
                    <a:off x="2175917" y="4790295"/>
                    <a:ext cx="201615" cy="198473"/>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82" name="Google Shape;282;p23"/>
                  <p:cNvSpPr txBox="1"/>
                  <p:nvPr/>
                </p:nvSpPr>
                <p:spPr>
                  <a:xfrm>
                    <a:off x="2885541" y="4544188"/>
                    <a:ext cx="201616" cy="200061"/>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grpSp>
        <p:grpSp>
          <p:nvGrpSpPr>
            <p:cNvPr id="283" name="Google Shape;283;p23"/>
            <p:cNvGrpSpPr/>
            <p:nvPr/>
          </p:nvGrpSpPr>
          <p:grpSpPr>
            <a:xfrm>
              <a:off x="4491811" y="466422"/>
              <a:ext cx="3761298" cy="5133752"/>
              <a:chOff x="4554174" y="862328"/>
              <a:chExt cx="3761298" cy="5133752"/>
            </a:xfrm>
          </p:grpSpPr>
          <p:grpSp>
            <p:nvGrpSpPr>
              <p:cNvPr id="284" name="Google Shape;284;p23"/>
              <p:cNvGrpSpPr/>
              <p:nvPr/>
            </p:nvGrpSpPr>
            <p:grpSpPr>
              <a:xfrm>
                <a:off x="4956517" y="862328"/>
                <a:ext cx="2511596" cy="2286410"/>
                <a:chOff x="4956517" y="862328"/>
                <a:chExt cx="2511596" cy="2286410"/>
              </a:xfrm>
            </p:grpSpPr>
            <p:pic>
              <p:nvPicPr>
                <p:cNvPr id="285" name="Google Shape;285;p23"/>
                <p:cNvPicPr preferRelativeResize="0"/>
                <p:nvPr/>
              </p:nvPicPr>
              <p:blipFill rotWithShape="1">
                <a:blip r:embed="rId3">
                  <a:alphaModFix/>
                </a:blip>
                <a:srcRect b="0" l="0" r="0" t="0"/>
                <a:stretch/>
              </p:blipFill>
              <p:spPr>
                <a:xfrm>
                  <a:off x="6517121" y="1051338"/>
                  <a:ext cx="615707" cy="682874"/>
                </a:xfrm>
                <a:prstGeom prst="rect">
                  <a:avLst/>
                </a:prstGeom>
                <a:noFill/>
                <a:ln>
                  <a:noFill/>
                </a:ln>
              </p:spPr>
            </p:pic>
            <p:pic>
              <p:nvPicPr>
                <p:cNvPr id="286" name="Google Shape;286;p23"/>
                <p:cNvPicPr preferRelativeResize="0"/>
                <p:nvPr/>
              </p:nvPicPr>
              <p:blipFill rotWithShape="1">
                <a:blip r:embed="rId4">
                  <a:alphaModFix/>
                </a:blip>
                <a:srcRect b="0" l="0" r="0" t="0"/>
                <a:stretch/>
              </p:blipFill>
              <p:spPr>
                <a:xfrm>
                  <a:off x="4956517" y="862328"/>
                  <a:ext cx="2511596" cy="2286410"/>
                </a:xfrm>
                <a:prstGeom prst="rect">
                  <a:avLst/>
                </a:prstGeom>
                <a:noFill/>
                <a:ln>
                  <a:noFill/>
                </a:ln>
              </p:spPr>
            </p:pic>
          </p:grpSp>
          <p:grpSp>
            <p:nvGrpSpPr>
              <p:cNvPr id="287" name="Google Shape;287;p23"/>
              <p:cNvGrpSpPr/>
              <p:nvPr/>
            </p:nvGrpSpPr>
            <p:grpSpPr>
              <a:xfrm>
                <a:off x="4554174" y="2953630"/>
                <a:ext cx="2511596" cy="2286410"/>
                <a:chOff x="4956301" y="864099"/>
                <a:chExt cx="2511596" cy="2286410"/>
              </a:xfrm>
            </p:grpSpPr>
            <p:pic>
              <p:nvPicPr>
                <p:cNvPr id="288" name="Google Shape;288;p23"/>
                <p:cNvPicPr preferRelativeResize="0"/>
                <p:nvPr/>
              </p:nvPicPr>
              <p:blipFill rotWithShape="1">
                <a:blip r:embed="rId5">
                  <a:alphaModFix/>
                </a:blip>
                <a:srcRect b="0" l="0" r="0" t="0"/>
                <a:stretch/>
              </p:blipFill>
              <p:spPr>
                <a:xfrm>
                  <a:off x="6516905" y="1047012"/>
                  <a:ext cx="615707" cy="688971"/>
                </a:xfrm>
                <a:prstGeom prst="rect">
                  <a:avLst/>
                </a:prstGeom>
                <a:noFill/>
                <a:ln>
                  <a:noFill/>
                </a:ln>
              </p:spPr>
            </p:pic>
            <p:pic>
              <p:nvPicPr>
                <p:cNvPr id="289" name="Google Shape;289;p23"/>
                <p:cNvPicPr preferRelativeResize="0"/>
                <p:nvPr/>
              </p:nvPicPr>
              <p:blipFill rotWithShape="1">
                <a:blip r:embed="rId6">
                  <a:alphaModFix/>
                </a:blip>
                <a:srcRect b="0" l="0" r="0" t="0"/>
                <a:stretch/>
              </p:blipFill>
              <p:spPr>
                <a:xfrm>
                  <a:off x="4956301" y="864099"/>
                  <a:ext cx="2511596" cy="2286410"/>
                </a:xfrm>
                <a:prstGeom prst="rect">
                  <a:avLst/>
                </a:prstGeom>
                <a:noFill/>
                <a:ln>
                  <a:noFill/>
                </a:ln>
              </p:spPr>
            </p:pic>
          </p:grpSp>
          <p:grpSp>
            <p:nvGrpSpPr>
              <p:cNvPr id="290" name="Google Shape;290;p23"/>
              <p:cNvGrpSpPr/>
              <p:nvPr/>
            </p:nvGrpSpPr>
            <p:grpSpPr>
              <a:xfrm>
                <a:off x="5803876" y="3709670"/>
                <a:ext cx="2511596" cy="2286410"/>
                <a:chOff x="4960425" y="864331"/>
                <a:chExt cx="2511596" cy="2286410"/>
              </a:xfrm>
            </p:grpSpPr>
            <p:pic>
              <p:nvPicPr>
                <p:cNvPr id="291" name="Google Shape;291;p23"/>
                <p:cNvPicPr preferRelativeResize="0"/>
                <p:nvPr/>
              </p:nvPicPr>
              <p:blipFill rotWithShape="1">
                <a:blip r:embed="rId7">
                  <a:alphaModFix/>
                </a:blip>
                <a:srcRect b="0" l="0" r="0" t="0"/>
                <a:stretch/>
              </p:blipFill>
              <p:spPr>
                <a:xfrm>
                  <a:off x="6521028" y="1047243"/>
                  <a:ext cx="609611" cy="688971"/>
                </a:xfrm>
                <a:prstGeom prst="rect">
                  <a:avLst/>
                </a:prstGeom>
                <a:noFill/>
                <a:ln>
                  <a:noFill/>
                </a:ln>
              </p:spPr>
            </p:pic>
            <p:pic>
              <p:nvPicPr>
                <p:cNvPr id="292" name="Google Shape;292;p23"/>
                <p:cNvPicPr preferRelativeResize="0"/>
                <p:nvPr/>
              </p:nvPicPr>
              <p:blipFill rotWithShape="1">
                <a:blip r:embed="rId8">
                  <a:alphaModFix/>
                </a:blip>
                <a:srcRect b="0" l="0" r="0" t="0"/>
                <a:stretch/>
              </p:blipFill>
              <p:spPr>
                <a:xfrm>
                  <a:off x="4960425" y="864331"/>
                  <a:ext cx="2511596" cy="2286410"/>
                </a:xfrm>
                <a:prstGeom prst="rect">
                  <a:avLst/>
                </a:prstGeom>
                <a:noFill/>
                <a:ln>
                  <a:noFill/>
                </a:ln>
              </p:spPr>
            </p:pic>
          </p:grpSp>
        </p:grpSp>
      </p:grpSp>
      <p:cxnSp>
        <p:nvCxnSpPr>
          <p:cNvPr id="293" name="Google Shape;293;p23"/>
          <p:cNvCxnSpPr/>
          <p:nvPr/>
        </p:nvCxnSpPr>
        <p:spPr>
          <a:xfrm>
            <a:off x="857250" y="6113462"/>
            <a:ext cx="7761287" cy="0"/>
          </a:xfrm>
          <a:prstGeom prst="straightConnector1">
            <a:avLst/>
          </a:prstGeom>
          <a:noFill/>
          <a:ln cap="flat" cmpd="sng" w="15875">
            <a:solidFill>
              <a:schemeClr val="accent1"/>
            </a:solidFill>
            <a:prstDash val="solid"/>
            <a:miter lim="800000"/>
            <a:headEnd len="med" w="med" type="none"/>
            <a:tailEnd len="med" w="med" type="stealth"/>
          </a:ln>
        </p:spPr>
      </p:cxnSp>
      <p:cxnSp>
        <p:nvCxnSpPr>
          <p:cNvPr id="294" name="Google Shape;294;p23"/>
          <p:cNvCxnSpPr/>
          <p:nvPr/>
        </p:nvCxnSpPr>
        <p:spPr>
          <a:xfrm rot="10800000">
            <a:off x="931862" y="396875"/>
            <a:ext cx="0" cy="5700712"/>
          </a:xfrm>
          <a:prstGeom prst="straightConnector1">
            <a:avLst/>
          </a:prstGeom>
          <a:noFill/>
          <a:ln cap="flat" cmpd="sng" w="15875">
            <a:solidFill>
              <a:schemeClr val="accent1"/>
            </a:solidFill>
            <a:prstDash val="solid"/>
            <a:miter lim="800000"/>
            <a:headEnd len="med" w="med" type="none"/>
            <a:tailEnd len="med" w="med" type="stealth"/>
          </a:ln>
        </p:spPr>
      </p:cxnSp>
      <p:sp>
        <p:nvSpPr>
          <p:cNvPr id="295" name="Google Shape;295;p23"/>
          <p:cNvSpPr txBox="1"/>
          <p:nvPr/>
        </p:nvSpPr>
        <p:spPr>
          <a:xfrm>
            <a:off x="415925" y="396875"/>
            <a:ext cx="3635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x</a:t>
            </a:r>
            <a:r>
              <a:rPr b="0" baseline="-25000" i="0" lang="en-US" sz="1800" u="none">
                <a:solidFill>
                  <a:schemeClr val="dk1"/>
                </a:solidFill>
                <a:latin typeface="Calibri"/>
                <a:ea typeface="Calibri"/>
                <a:cs typeface="Calibri"/>
                <a:sym typeface="Calibri"/>
              </a:rPr>
              <a:t>2</a:t>
            </a:r>
            <a:endParaRPr/>
          </a:p>
        </p:txBody>
      </p:sp>
      <p:grpSp>
        <p:nvGrpSpPr>
          <p:cNvPr id="296" name="Google Shape;296;p23"/>
          <p:cNvGrpSpPr/>
          <p:nvPr/>
        </p:nvGrpSpPr>
        <p:grpSpPr>
          <a:xfrm>
            <a:off x="2673350" y="1758950"/>
            <a:ext cx="4143375" cy="3232150"/>
            <a:chOff x="2673350" y="1758950"/>
            <a:chExt cx="4143495" cy="3231578"/>
          </a:xfrm>
        </p:grpSpPr>
        <p:sp>
          <p:nvSpPr>
            <p:cNvPr id="297" name="Google Shape;297;p23"/>
            <p:cNvSpPr/>
            <p:nvPr/>
          </p:nvSpPr>
          <p:spPr>
            <a:xfrm>
              <a:off x="2673350" y="1758950"/>
              <a:ext cx="254000" cy="238125"/>
            </a:xfrm>
            <a:prstGeom prst="ellipse">
              <a:avLst/>
            </a:prstGeom>
            <a:gradFill>
              <a:gsLst>
                <a:gs pos="0">
                  <a:srgbClr val="F07B00"/>
                </a:gs>
                <a:gs pos="34000">
                  <a:srgbClr val="EE7B00"/>
                </a:gs>
                <a:gs pos="70000">
                  <a:srgbClr val="F77E00"/>
                </a:gs>
                <a:gs pos="100000">
                  <a:srgbClr val="EE8307"/>
                </a:gs>
              </a:gsLst>
              <a:path path="circle">
                <a:fillToRect b="50%" l="50%" r="50%" t="50%"/>
              </a:path>
              <a:tileRect/>
            </a:gradFill>
            <a:ln cap="flat" cmpd="sng" w="12700">
              <a:solidFill>
                <a:schemeClr val="accent1"/>
              </a:solidFill>
              <a:prstDash val="solid"/>
              <a:round/>
              <a:headEnd len="sm" w="sm" type="none"/>
              <a:tailEnd len="sm" w="sm" type="none"/>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98" name="Google Shape;298;p23"/>
            <p:cNvSpPr txBox="1"/>
            <p:nvPr/>
          </p:nvSpPr>
          <p:spPr>
            <a:xfrm>
              <a:off x="3370283" y="4792126"/>
              <a:ext cx="201618" cy="198402"/>
            </a:xfrm>
            <a:prstGeom prst="rect">
              <a:avLst/>
            </a:prstGeom>
            <a:solidFill>
              <a:schemeClr val="accent2"/>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99" name="Google Shape;299;p23"/>
            <p:cNvSpPr/>
            <p:nvPr/>
          </p:nvSpPr>
          <p:spPr>
            <a:xfrm>
              <a:off x="6605702" y="3320774"/>
              <a:ext cx="211143" cy="211101"/>
            </a:xfrm>
            <a:prstGeom prst="diamond">
              <a:avLst/>
            </a:prstGeom>
            <a:solidFill>
              <a:srgbClr val="F79646"/>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grpSp>
        <p:nvGrpSpPr>
          <p:cNvPr id="300" name="Google Shape;300;p23"/>
          <p:cNvGrpSpPr/>
          <p:nvPr/>
        </p:nvGrpSpPr>
        <p:grpSpPr>
          <a:xfrm>
            <a:off x="1049337" y="447675"/>
            <a:ext cx="7777162" cy="3609975"/>
            <a:chOff x="1049532" y="448326"/>
            <a:chExt cx="7776359" cy="3609514"/>
          </a:xfrm>
        </p:grpSpPr>
        <p:sp>
          <p:nvSpPr>
            <p:cNvPr id="301" name="Google Shape;301;p23"/>
            <p:cNvSpPr txBox="1"/>
            <p:nvPr/>
          </p:nvSpPr>
          <p:spPr>
            <a:xfrm>
              <a:off x="7879410" y="709375"/>
              <a:ext cx="94648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Region1</a:t>
              </a:r>
              <a:endParaRPr/>
            </a:p>
          </p:txBody>
        </p:sp>
        <p:sp>
          <p:nvSpPr>
            <p:cNvPr id="302" name="Google Shape;302;p23"/>
            <p:cNvSpPr txBox="1"/>
            <p:nvPr/>
          </p:nvSpPr>
          <p:spPr>
            <a:xfrm>
              <a:off x="3434570" y="448326"/>
              <a:ext cx="94648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Region2</a:t>
              </a:r>
              <a:endParaRPr/>
            </a:p>
          </p:txBody>
        </p:sp>
        <p:sp>
          <p:nvSpPr>
            <p:cNvPr id="303" name="Google Shape;303;p23"/>
            <p:cNvSpPr txBox="1"/>
            <p:nvPr/>
          </p:nvSpPr>
          <p:spPr>
            <a:xfrm>
              <a:off x="1049532" y="3688508"/>
              <a:ext cx="94648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Region3</a:t>
              </a:r>
              <a:endParaRPr/>
            </a:p>
          </p:txBody>
        </p:sp>
      </p:grpSp>
      <p:grpSp>
        <p:nvGrpSpPr>
          <p:cNvPr id="304" name="Google Shape;304;p23"/>
          <p:cNvGrpSpPr/>
          <p:nvPr/>
        </p:nvGrpSpPr>
        <p:grpSpPr>
          <a:xfrm>
            <a:off x="4859337" y="160337"/>
            <a:ext cx="893762" cy="6348412"/>
            <a:chOff x="4859425" y="159766"/>
            <a:chExt cx="893920" cy="6348983"/>
          </a:xfrm>
        </p:grpSpPr>
        <p:cxnSp>
          <p:nvCxnSpPr>
            <p:cNvPr id="305" name="Google Shape;305;p23"/>
            <p:cNvCxnSpPr/>
            <p:nvPr/>
          </p:nvCxnSpPr>
          <p:spPr>
            <a:xfrm>
              <a:off x="4938814" y="159766"/>
              <a:ext cx="30167" cy="5937784"/>
            </a:xfrm>
            <a:prstGeom prst="straightConnector1">
              <a:avLst/>
            </a:prstGeom>
            <a:noFill/>
            <a:ln cap="flat" cmpd="sng" w="15875">
              <a:solidFill>
                <a:schemeClr val="dk1"/>
              </a:solidFill>
              <a:prstDash val="solid"/>
              <a:miter lim="800000"/>
              <a:headEnd len="med" w="med" type="none"/>
              <a:tailEnd len="med" w="med" type="none"/>
            </a:ln>
          </p:spPr>
        </p:cxnSp>
        <p:sp>
          <p:nvSpPr>
            <p:cNvPr id="306" name="Google Shape;306;p23"/>
            <p:cNvSpPr txBox="1"/>
            <p:nvPr/>
          </p:nvSpPr>
          <p:spPr>
            <a:xfrm>
              <a:off x="4859425" y="6139417"/>
              <a:ext cx="8939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x</a:t>
              </a:r>
              <a:r>
                <a:rPr b="0" baseline="-25000" i="0" lang="en-US" sz="1800" u="none">
                  <a:solidFill>
                    <a:schemeClr val="dk1"/>
                  </a:solidFill>
                  <a:latin typeface="Calibri"/>
                  <a:ea typeface="Calibri"/>
                  <a:cs typeface="Calibri"/>
                  <a:sym typeface="Calibri"/>
                </a:rPr>
                <a:t>1</a:t>
              </a:r>
              <a:r>
                <a:rPr b="0" baseline="30000" i="0" lang="en-US" sz="1800" u="none">
                  <a:solidFill>
                    <a:schemeClr val="dk1"/>
                  </a:solidFill>
                  <a:latin typeface="Calibri"/>
                  <a:ea typeface="Calibri"/>
                  <a:cs typeface="Calibri"/>
                  <a:sym typeface="Calibri"/>
                </a:rPr>
                <a:t>a</a:t>
              </a:r>
              <a:endParaRPr/>
            </a:p>
          </p:txBody>
        </p:sp>
      </p:grpSp>
      <p:grpSp>
        <p:nvGrpSpPr>
          <p:cNvPr id="307" name="Google Shape;307;p23"/>
          <p:cNvGrpSpPr/>
          <p:nvPr/>
        </p:nvGrpSpPr>
        <p:grpSpPr>
          <a:xfrm>
            <a:off x="190500" y="3225800"/>
            <a:ext cx="4783137" cy="368300"/>
            <a:chOff x="190833" y="3225301"/>
            <a:chExt cx="4783413" cy="369332"/>
          </a:xfrm>
        </p:grpSpPr>
        <p:cxnSp>
          <p:nvCxnSpPr>
            <p:cNvPr id="308" name="Google Shape;308;p23"/>
            <p:cNvCxnSpPr/>
            <p:nvPr/>
          </p:nvCxnSpPr>
          <p:spPr>
            <a:xfrm flipH="1" rot="10800000">
              <a:off x="932239" y="3363801"/>
              <a:ext cx="4042007" cy="30247"/>
            </a:xfrm>
            <a:prstGeom prst="straightConnector1">
              <a:avLst/>
            </a:prstGeom>
            <a:noFill/>
            <a:ln cap="flat" cmpd="sng" w="15875">
              <a:solidFill>
                <a:schemeClr val="dk1"/>
              </a:solidFill>
              <a:prstDash val="solid"/>
              <a:miter lim="800000"/>
              <a:headEnd len="med" w="med" type="none"/>
              <a:tailEnd len="med" w="med" type="none"/>
            </a:ln>
          </p:spPr>
        </p:cxnSp>
        <p:sp>
          <p:nvSpPr>
            <p:cNvPr id="309" name="Google Shape;309;p23"/>
            <p:cNvSpPr txBox="1"/>
            <p:nvPr/>
          </p:nvSpPr>
          <p:spPr>
            <a:xfrm>
              <a:off x="190833" y="3225301"/>
              <a:ext cx="8939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x</a:t>
              </a:r>
              <a:r>
                <a:rPr b="0" baseline="-25000" i="0" lang="en-US" sz="1800" u="none">
                  <a:solidFill>
                    <a:schemeClr val="dk1"/>
                  </a:solidFill>
                  <a:latin typeface="Calibri"/>
                  <a:ea typeface="Calibri"/>
                  <a:cs typeface="Calibri"/>
                  <a:sym typeface="Calibri"/>
                </a:rPr>
                <a:t>2</a:t>
              </a:r>
              <a:r>
                <a:rPr b="0" baseline="30000" i="0" lang="en-US" sz="1800" u="none">
                  <a:solidFill>
                    <a:schemeClr val="dk1"/>
                  </a:solidFill>
                  <a:latin typeface="Calibri"/>
                  <a:ea typeface="Calibri"/>
                  <a:cs typeface="Calibri"/>
                  <a:sym typeface="Calibri"/>
                </a:rPr>
                <a:t>a</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pic>
        <p:nvPicPr>
          <p:cNvPr id="565" name="Google Shape;565;p6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pic>
        <p:nvPicPr>
          <p:cNvPr id="570" name="Google Shape;570;p6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pic>
        <p:nvPicPr>
          <p:cNvPr id="575" name="Google Shape;575;p7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pic>
        <p:nvPicPr>
          <p:cNvPr id="580" name="Google Shape;580;p7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pic>
        <p:nvPicPr>
          <p:cNvPr id="585" name="Google Shape;585;p7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pic>
        <p:nvPicPr>
          <p:cNvPr id="590" name="Google Shape;590;p7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pic>
        <p:nvPicPr>
          <p:cNvPr id="595" name="Google Shape;595;p7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pic>
        <p:nvPicPr>
          <p:cNvPr id="600" name="Google Shape;600;p7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pic>
        <p:nvPicPr>
          <p:cNvPr id="605" name="Google Shape;605;p7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pic>
        <p:nvPicPr>
          <p:cNvPr id="610" name="Google Shape;610;p7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24"/>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Outline</a:t>
            </a:r>
            <a:endParaRPr/>
          </a:p>
        </p:txBody>
      </p:sp>
      <p:sp>
        <p:nvSpPr>
          <p:cNvPr id="315" name="Google Shape;315;p24"/>
          <p:cNvSpPr txBox="1"/>
          <p:nvPr>
            <p:ph idx="1" type="body"/>
          </p:nvPr>
        </p:nvSpPr>
        <p:spPr>
          <a:xfrm>
            <a:off x="990600" y="1844675"/>
            <a:ext cx="7772400" cy="4114800"/>
          </a:xfrm>
          <a:prstGeom prst="rect">
            <a:avLst/>
          </a:prstGeom>
          <a:noFill/>
          <a:ln>
            <a:noFill/>
          </a:ln>
        </p:spPr>
        <p:txBody>
          <a:bodyPr anchorCtr="0" anchor="t" bIns="45700" lIns="0" spcFirstLastPara="1" rIns="0" wrap="square" tIns="45700">
            <a:noAutofit/>
          </a:bodyPr>
          <a:lstStyle/>
          <a:p>
            <a:pPr indent="-127000" lvl="0" marL="90487" marR="0" rtl="0" algn="l">
              <a:lnSpc>
                <a:spcPct val="90000"/>
              </a:lnSpc>
              <a:spcBef>
                <a:spcPts val="0"/>
              </a:spcBef>
              <a:spcAft>
                <a:spcPts val="0"/>
              </a:spcAft>
              <a:buClr>
                <a:schemeClr val="accent1"/>
              </a:buClr>
              <a:buSzPts val="2000"/>
              <a:buFont typeface="Calibri"/>
              <a:buChar char=" "/>
            </a:pPr>
            <a:r>
              <a:rPr b="0" i="0" lang="en-US" sz="2000" u="none">
                <a:solidFill>
                  <a:srgbClr val="94A088"/>
                </a:solidFill>
                <a:latin typeface="Calibri"/>
                <a:ea typeface="Calibri"/>
                <a:cs typeface="Calibri"/>
                <a:sym typeface="Calibri"/>
              </a:rPr>
              <a:t>Tree-based Methods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chemeClr val="dk1"/>
                </a:solidFill>
                <a:latin typeface="Calibri"/>
                <a:ea typeface="Calibri"/>
                <a:cs typeface="Calibri"/>
                <a:sym typeface="Calibri"/>
              </a:rPr>
              <a:t>Decision Trees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rgbClr val="94A088"/>
                </a:solidFill>
                <a:latin typeface="Calibri"/>
                <a:ea typeface="Calibri"/>
                <a:cs typeface="Calibri"/>
                <a:sym typeface="Calibri"/>
              </a:rPr>
              <a:t>Regression Trees</a:t>
            </a:r>
            <a:endParaRPr/>
          </a:p>
          <a:p>
            <a:pPr indent="-127000" lvl="0" marL="90487" marR="0" rtl="0" algn="l">
              <a:lnSpc>
                <a:spcPct val="90000"/>
              </a:lnSpc>
              <a:spcBef>
                <a:spcPts val="1400"/>
              </a:spcBef>
              <a:spcAft>
                <a:spcPts val="0"/>
              </a:spcAft>
              <a:buClr>
                <a:schemeClr val="accent1"/>
              </a:buClr>
              <a:buSzPts val="2000"/>
              <a:buFont typeface="Calibri"/>
              <a:buChar char=" "/>
            </a:pPr>
            <a:r>
              <a:rPr b="0" i="0" lang="en-US" sz="2000" u="none">
                <a:solidFill>
                  <a:srgbClr val="94A088"/>
                </a:solidFill>
                <a:latin typeface="Calibri"/>
                <a:ea typeface="Calibri"/>
                <a:cs typeface="Calibri"/>
                <a:sym typeface="Calibri"/>
              </a:rPr>
              <a:t>Advantages and Disadvantages of using tree-based methods</a:t>
            </a:r>
            <a:endParaRPr/>
          </a:p>
          <a:p>
            <a:pPr indent="0" lvl="0" marL="90488" marR="0" rtl="0" algn="l">
              <a:lnSpc>
                <a:spcPct val="90000"/>
              </a:lnSpc>
              <a:spcBef>
                <a:spcPts val="1400"/>
              </a:spcBef>
              <a:spcAft>
                <a:spcPts val="0"/>
              </a:spcAft>
              <a:buClr>
                <a:schemeClr val="accent1"/>
              </a:buClr>
              <a:buSzPts val="2000"/>
              <a:buFont typeface="Calibri"/>
              <a:buNone/>
            </a:pPr>
            <a:r>
              <a:t/>
            </a:r>
            <a:endParaRPr b="0" i="0" sz="2000" u="none">
              <a:solidFill>
                <a:srgbClr val="94A088"/>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id="615" name="Google Shape;615;p7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pic>
        <p:nvPicPr>
          <p:cNvPr id="620" name="Google Shape;620;p7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pic>
        <p:nvPicPr>
          <p:cNvPr id="625" name="Google Shape;625;p8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pic>
        <p:nvPicPr>
          <p:cNvPr id="630" name="Google Shape;630;p8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8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pic>
        <p:nvPicPr>
          <p:cNvPr id="640" name="Google Shape;640;p8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pic>
        <p:nvPicPr>
          <p:cNvPr id="645" name="Google Shape;645;p8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pic>
        <p:nvPicPr>
          <p:cNvPr id="650" name="Google Shape;650;p8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8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pic>
        <p:nvPicPr>
          <p:cNvPr id="660" name="Google Shape;660;p8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5"/>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Why Trees?</a:t>
            </a:r>
            <a:endParaRPr/>
          </a:p>
        </p:txBody>
      </p:sp>
      <p:sp>
        <p:nvSpPr>
          <p:cNvPr id="321" name="Google Shape;321;p25"/>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800"/>
              <a:buFont typeface="Calibri"/>
              <a:buNone/>
            </a:pPr>
            <a:r>
              <a:rPr b="0" i="0" lang="en-US" sz="2800" u="none">
                <a:solidFill>
                  <a:srgbClr val="404040"/>
                </a:solidFill>
                <a:latin typeface="Calibri"/>
                <a:ea typeface="Calibri"/>
                <a:cs typeface="Calibri"/>
                <a:sym typeface="Calibri"/>
              </a:rPr>
              <a:t>What would you do tonight? Decide amongst the following:</a:t>
            </a:r>
            <a:endParaRPr/>
          </a:p>
          <a:p>
            <a:pPr indent="0" lvl="0" marL="0" marR="0" rtl="0" algn="l">
              <a:lnSpc>
                <a:spcPct val="90000"/>
              </a:lnSpc>
              <a:spcBef>
                <a:spcPts val="1400"/>
              </a:spcBef>
              <a:spcAft>
                <a:spcPts val="0"/>
              </a:spcAft>
              <a:buClr>
                <a:schemeClr val="accent1"/>
              </a:buClr>
              <a:buSzPts val="2800"/>
              <a:buFont typeface="Calibri"/>
              <a:buNone/>
            </a:pPr>
            <a:r>
              <a:t/>
            </a:r>
            <a:endParaRPr b="0" i="0" sz="2800" u="none">
              <a:solidFill>
                <a:srgbClr val="404040"/>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800"/>
              <a:buFont typeface="Calibri"/>
              <a:buNone/>
            </a:pPr>
            <a:r>
              <a:rPr b="0" i="0" lang="en-US" sz="2800" u="none">
                <a:solidFill>
                  <a:srgbClr val="404040"/>
                </a:solidFill>
                <a:latin typeface="Calibri"/>
                <a:ea typeface="Calibri"/>
                <a:cs typeface="Calibri"/>
                <a:sym typeface="Calibri"/>
              </a:rPr>
              <a:t> Finish homework</a:t>
            </a:r>
            <a:endParaRPr/>
          </a:p>
          <a:p>
            <a:pPr indent="-177800" lvl="0" marL="0" marR="0" rtl="0" algn="l">
              <a:lnSpc>
                <a:spcPct val="90000"/>
              </a:lnSpc>
              <a:spcBef>
                <a:spcPts val="2400"/>
              </a:spcBef>
              <a:spcAft>
                <a:spcPts val="0"/>
              </a:spcAft>
              <a:buClr>
                <a:schemeClr val="accent1"/>
              </a:buClr>
              <a:buSzPts val="2800"/>
              <a:buFont typeface="Calibri"/>
              <a:buChar char=" "/>
            </a:pPr>
            <a:r>
              <a:rPr b="0" i="0" lang="en-US" sz="2800" u="none">
                <a:solidFill>
                  <a:srgbClr val="404040"/>
                </a:solidFill>
                <a:latin typeface="Calibri"/>
                <a:ea typeface="Calibri"/>
                <a:cs typeface="Calibri"/>
                <a:sym typeface="Calibri"/>
              </a:rPr>
              <a:t>Go to a party </a:t>
            </a:r>
            <a:endParaRPr/>
          </a:p>
          <a:p>
            <a:pPr indent="-177800" lvl="0" marL="0" marR="0" rtl="0" algn="l">
              <a:lnSpc>
                <a:spcPct val="90000"/>
              </a:lnSpc>
              <a:spcBef>
                <a:spcPts val="2400"/>
              </a:spcBef>
              <a:spcAft>
                <a:spcPts val="0"/>
              </a:spcAft>
              <a:buClr>
                <a:schemeClr val="accent1"/>
              </a:buClr>
              <a:buSzPts val="2800"/>
              <a:buFont typeface="Calibri"/>
              <a:buChar char=" "/>
            </a:pPr>
            <a:r>
              <a:rPr b="0" i="0" lang="en-US" sz="2800" u="none">
                <a:solidFill>
                  <a:srgbClr val="404040"/>
                </a:solidFill>
                <a:latin typeface="Calibri"/>
                <a:ea typeface="Calibri"/>
                <a:cs typeface="Calibri"/>
                <a:sym typeface="Calibri"/>
              </a:rPr>
              <a:t>Read a book </a:t>
            </a:r>
            <a:endParaRPr/>
          </a:p>
          <a:p>
            <a:pPr indent="-177800" lvl="0" marL="0" marR="0" rtl="0" algn="l">
              <a:lnSpc>
                <a:spcPct val="90000"/>
              </a:lnSpc>
              <a:spcBef>
                <a:spcPts val="2400"/>
              </a:spcBef>
              <a:spcAft>
                <a:spcPts val="0"/>
              </a:spcAft>
              <a:buClr>
                <a:schemeClr val="accent1"/>
              </a:buClr>
              <a:buSzPts val="2800"/>
              <a:buFont typeface="Calibri"/>
              <a:buChar char=" "/>
            </a:pPr>
            <a:r>
              <a:rPr b="0" i="0" lang="en-US" sz="2800" u="none">
                <a:solidFill>
                  <a:srgbClr val="404040"/>
                </a:solidFill>
                <a:latin typeface="Calibri"/>
                <a:ea typeface="Calibri"/>
                <a:cs typeface="Calibri"/>
                <a:sym typeface="Calibri"/>
              </a:rPr>
              <a:t>Hang out with friends</a:t>
            </a:r>
            <a:endParaRPr/>
          </a:p>
          <a:p>
            <a:pPr indent="0" lvl="0" marL="90488" marR="0" rtl="0" algn="l">
              <a:lnSpc>
                <a:spcPct val="90000"/>
              </a:lnSpc>
              <a:spcBef>
                <a:spcPts val="2400"/>
              </a:spcBef>
              <a:spcAft>
                <a:spcPts val="0"/>
              </a:spcAft>
              <a:buClr>
                <a:schemeClr val="accent1"/>
              </a:buClr>
              <a:buSzPts val="2800"/>
              <a:buFont typeface="Calibri"/>
              <a:buNone/>
            </a:pPr>
            <a:r>
              <a:t/>
            </a:r>
            <a:endParaRPr b="0" i="0" sz="2800" u="none">
              <a:solidFill>
                <a:srgbClr val="40404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pic>
        <p:nvPicPr>
          <p:cNvPr id="665" name="Google Shape;665;p8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pic>
        <p:nvPicPr>
          <p:cNvPr id="670" name="Google Shape;670;p8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pic>
        <p:nvPicPr>
          <p:cNvPr id="675" name="Google Shape;675;p9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pic>
        <p:nvPicPr>
          <p:cNvPr id="680" name="Google Shape;680;p9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pic>
        <p:nvPicPr>
          <p:cNvPr id="685" name="Google Shape;685;p9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pic>
        <p:nvPicPr>
          <p:cNvPr id="690" name="Google Shape;690;p9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pic>
        <p:nvPicPr>
          <p:cNvPr id="695" name="Google Shape;695;p9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pic>
        <p:nvPicPr>
          <p:cNvPr id="700" name="Google Shape;700;p9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pic>
        <p:nvPicPr>
          <p:cNvPr id="705" name="Google Shape;705;p9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pic>
        <p:nvPicPr>
          <p:cNvPr id="710" name="Google Shape;710;p9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26"/>
          <p:cNvSpPr txBox="1"/>
          <p:nvPr/>
        </p:nvSpPr>
        <p:spPr>
          <a:xfrm>
            <a:off x="3157537" y="333375"/>
            <a:ext cx="2909887" cy="968375"/>
          </a:xfrm>
          <a:prstGeom prst="rect">
            <a:avLst/>
          </a:prstGeom>
          <a:gradFill>
            <a:gsLst>
              <a:gs pos="0">
                <a:srgbClr val="FF8500">
                  <a:alpha val="29803"/>
                </a:srgbClr>
              </a:gs>
              <a:gs pos="100000">
                <a:srgbClr val="FFB679">
                  <a:alpha val="29803"/>
                </a:srgbClr>
              </a:gs>
            </a:gsLst>
            <a:lin ang="16200000" scaled="0"/>
          </a:gra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Homework Deadline tonight?</a:t>
            </a:r>
            <a:endParaRPr/>
          </a:p>
        </p:txBody>
      </p:sp>
      <p:grpSp>
        <p:nvGrpSpPr>
          <p:cNvPr id="327" name="Google Shape;327;p26"/>
          <p:cNvGrpSpPr/>
          <p:nvPr/>
        </p:nvGrpSpPr>
        <p:grpSpPr>
          <a:xfrm>
            <a:off x="4684712" y="1044575"/>
            <a:ext cx="2911475" cy="1730375"/>
            <a:chOff x="4505463" y="1358006"/>
            <a:chExt cx="2911336" cy="1731558"/>
          </a:xfrm>
        </p:grpSpPr>
        <p:sp>
          <p:nvSpPr>
            <p:cNvPr id="328" name="Google Shape;328;p26"/>
            <p:cNvSpPr txBox="1"/>
            <p:nvPr/>
          </p:nvSpPr>
          <p:spPr>
            <a:xfrm>
              <a:off x="5051537" y="2120527"/>
              <a:ext cx="2365262" cy="969037"/>
            </a:xfrm>
            <a:prstGeom prst="rect">
              <a:avLst/>
            </a:prstGeom>
            <a:solidFill>
              <a:srgbClr val="865640">
                <a:alpha val="29803"/>
              </a:srgbClr>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Do homework</a:t>
              </a:r>
              <a:endParaRPr/>
            </a:p>
          </p:txBody>
        </p:sp>
        <p:cxnSp>
          <p:nvCxnSpPr>
            <p:cNvPr id="329" name="Google Shape;329;p26"/>
            <p:cNvCxnSpPr/>
            <p:nvPr/>
          </p:nvCxnSpPr>
          <p:spPr>
            <a:xfrm>
              <a:off x="4505463" y="1616946"/>
              <a:ext cx="1728704" cy="503581"/>
            </a:xfrm>
            <a:prstGeom prst="straightConnector1">
              <a:avLst/>
            </a:prstGeom>
            <a:noFill/>
            <a:ln cap="flat" cmpd="sng" w="15875">
              <a:solidFill>
                <a:srgbClr val="644030"/>
              </a:solidFill>
              <a:prstDash val="solid"/>
              <a:miter lim="800000"/>
              <a:headEnd len="med" w="med" type="none"/>
              <a:tailEnd len="med" w="med" type="stealth"/>
            </a:ln>
          </p:spPr>
        </p:cxnSp>
        <p:sp>
          <p:nvSpPr>
            <p:cNvPr id="330" name="Google Shape;330;p26"/>
            <p:cNvSpPr txBox="1"/>
            <p:nvPr/>
          </p:nvSpPr>
          <p:spPr>
            <a:xfrm>
              <a:off x="6075283" y="1358006"/>
              <a:ext cx="67874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Yes</a:t>
              </a:r>
              <a:endParaRPr/>
            </a:p>
          </p:txBody>
        </p:sp>
      </p:grpSp>
      <p:grpSp>
        <p:nvGrpSpPr>
          <p:cNvPr id="331" name="Google Shape;331;p26"/>
          <p:cNvGrpSpPr/>
          <p:nvPr/>
        </p:nvGrpSpPr>
        <p:grpSpPr>
          <a:xfrm>
            <a:off x="1684337" y="1282700"/>
            <a:ext cx="3000375" cy="1641475"/>
            <a:chOff x="1505527" y="1596525"/>
            <a:chExt cx="2999936" cy="1640820"/>
          </a:xfrm>
        </p:grpSpPr>
        <p:sp>
          <p:nvSpPr>
            <p:cNvPr id="332" name="Google Shape;332;p26"/>
            <p:cNvSpPr txBox="1"/>
            <p:nvPr/>
          </p:nvSpPr>
          <p:spPr>
            <a:xfrm>
              <a:off x="1505527" y="2267770"/>
              <a:ext cx="2365029" cy="969575"/>
            </a:xfrm>
            <a:prstGeom prst="rect">
              <a:avLst/>
            </a:prstGeom>
            <a:solidFill>
              <a:schemeClr val="accent1">
                <a:alpha val="29803"/>
              </a:schemeClr>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Party invitation?</a:t>
              </a:r>
              <a:endParaRPr/>
            </a:p>
          </p:txBody>
        </p:sp>
        <p:grpSp>
          <p:nvGrpSpPr>
            <p:cNvPr id="333" name="Google Shape;333;p26"/>
            <p:cNvGrpSpPr/>
            <p:nvPr/>
          </p:nvGrpSpPr>
          <p:grpSpPr>
            <a:xfrm>
              <a:off x="2520107" y="1596525"/>
              <a:ext cx="1985356" cy="671245"/>
              <a:chOff x="2520107" y="1596525"/>
              <a:chExt cx="1985356" cy="671245"/>
            </a:xfrm>
          </p:grpSpPr>
          <p:cxnSp>
            <p:nvCxnSpPr>
              <p:cNvPr id="334" name="Google Shape;334;p26"/>
              <p:cNvCxnSpPr/>
              <p:nvPr/>
            </p:nvCxnSpPr>
            <p:spPr>
              <a:xfrm flipH="1">
                <a:off x="2688041" y="1617155"/>
                <a:ext cx="1817422" cy="650615"/>
              </a:xfrm>
              <a:prstGeom prst="straightConnector1">
                <a:avLst/>
              </a:prstGeom>
              <a:noFill/>
              <a:ln cap="flat" cmpd="sng" w="15875">
                <a:solidFill>
                  <a:schemeClr val="accent1"/>
                </a:solidFill>
                <a:prstDash val="solid"/>
                <a:miter lim="800000"/>
                <a:headEnd len="med" w="med" type="none"/>
                <a:tailEnd len="med" w="med" type="stealth"/>
              </a:ln>
            </p:spPr>
          </p:cxnSp>
          <p:sp>
            <p:nvSpPr>
              <p:cNvPr id="335" name="Google Shape;335;p26"/>
              <p:cNvSpPr txBox="1"/>
              <p:nvPr/>
            </p:nvSpPr>
            <p:spPr>
              <a:xfrm>
                <a:off x="2520107" y="1596525"/>
                <a:ext cx="60580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No</a:t>
                </a:r>
                <a:endParaRPr/>
              </a:p>
            </p:txBody>
          </p:sp>
        </p:grpSp>
      </p:grpSp>
      <p:grpSp>
        <p:nvGrpSpPr>
          <p:cNvPr id="336" name="Google Shape;336;p26"/>
          <p:cNvGrpSpPr/>
          <p:nvPr/>
        </p:nvGrpSpPr>
        <p:grpSpPr>
          <a:xfrm>
            <a:off x="977900" y="2924175"/>
            <a:ext cx="2363787" cy="1622425"/>
            <a:chOff x="798348" y="3237345"/>
            <a:chExt cx="2364509" cy="1623712"/>
          </a:xfrm>
        </p:grpSpPr>
        <p:grpSp>
          <p:nvGrpSpPr>
            <p:cNvPr id="337" name="Google Shape;337;p26"/>
            <p:cNvGrpSpPr/>
            <p:nvPr/>
          </p:nvGrpSpPr>
          <p:grpSpPr>
            <a:xfrm>
              <a:off x="1521279" y="3237345"/>
              <a:ext cx="1238230" cy="654569"/>
              <a:chOff x="2971388" y="1481070"/>
              <a:chExt cx="1238230" cy="654569"/>
            </a:xfrm>
          </p:grpSpPr>
          <p:cxnSp>
            <p:nvCxnSpPr>
              <p:cNvPr id="338" name="Google Shape;338;p26"/>
              <p:cNvCxnSpPr/>
              <p:nvPr/>
            </p:nvCxnSpPr>
            <p:spPr>
              <a:xfrm flipH="1">
                <a:off x="3429917" y="1481070"/>
                <a:ext cx="779701" cy="654569"/>
              </a:xfrm>
              <a:prstGeom prst="straightConnector1">
                <a:avLst/>
              </a:prstGeom>
              <a:noFill/>
              <a:ln cap="flat" cmpd="sng" w="15875">
                <a:solidFill>
                  <a:schemeClr val="accent1"/>
                </a:solidFill>
                <a:prstDash val="solid"/>
                <a:miter lim="800000"/>
                <a:headEnd len="med" w="med" type="none"/>
                <a:tailEnd len="med" w="med" type="stealth"/>
              </a:ln>
            </p:spPr>
          </p:cxnSp>
          <p:sp>
            <p:nvSpPr>
              <p:cNvPr id="339" name="Google Shape;339;p26"/>
              <p:cNvSpPr txBox="1"/>
              <p:nvPr/>
            </p:nvSpPr>
            <p:spPr>
              <a:xfrm>
                <a:off x="2971388" y="1528618"/>
                <a:ext cx="60580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No</a:t>
                </a:r>
                <a:endParaRPr/>
              </a:p>
            </p:txBody>
          </p:sp>
        </p:grpSp>
        <p:sp>
          <p:nvSpPr>
            <p:cNvPr id="340" name="Google Shape;340;p26"/>
            <p:cNvSpPr txBox="1"/>
            <p:nvPr/>
          </p:nvSpPr>
          <p:spPr>
            <a:xfrm>
              <a:off x="798348" y="3891914"/>
              <a:ext cx="2364509" cy="969143"/>
            </a:xfrm>
            <a:prstGeom prst="rect">
              <a:avLst/>
            </a:prstGeom>
            <a:solidFill>
              <a:schemeClr val="accent1">
                <a:alpha val="29803"/>
              </a:schemeClr>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Do I have friends</a:t>
              </a:r>
              <a:endParaRPr/>
            </a:p>
          </p:txBody>
        </p:sp>
      </p:grpSp>
      <p:grpSp>
        <p:nvGrpSpPr>
          <p:cNvPr id="341" name="Google Shape;341;p26"/>
          <p:cNvGrpSpPr/>
          <p:nvPr/>
        </p:nvGrpSpPr>
        <p:grpSpPr>
          <a:xfrm>
            <a:off x="2940050" y="2824162"/>
            <a:ext cx="3473450" cy="1717675"/>
            <a:chOff x="2759790" y="3138738"/>
            <a:chExt cx="3474754" cy="1716658"/>
          </a:xfrm>
        </p:grpSpPr>
        <p:grpSp>
          <p:nvGrpSpPr>
            <p:cNvPr id="342" name="Google Shape;342;p26"/>
            <p:cNvGrpSpPr/>
            <p:nvPr/>
          </p:nvGrpSpPr>
          <p:grpSpPr>
            <a:xfrm>
              <a:off x="2759790" y="3138738"/>
              <a:ext cx="2293210" cy="747270"/>
              <a:chOff x="1896429" y="1181151"/>
              <a:chExt cx="2293210" cy="747270"/>
            </a:xfrm>
          </p:grpSpPr>
          <p:cxnSp>
            <p:nvCxnSpPr>
              <p:cNvPr id="343" name="Google Shape;343;p26"/>
              <p:cNvCxnSpPr/>
              <p:nvPr/>
            </p:nvCxnSpPr>
            <p:spPr>
              <a:xfrm>
                <a:off x="1896429" y="1279518"/>
                <a:ext cx="2293210" cy="648903"/>
              </a:xfrm>
              <a:prstGeom prst="straightConnector1">
                <a:avLst/>
              </a:prstGeom>
              <a:noFill/>
              <a:ln cap="flat" cmpd="sng" w="15875">
                <a:solidFill>
                  <a:srgbClr val="77933C"/>
                </a:solidFill>
                <a:prstDash val="solid"/>
                <a:miter lim="800000"/>
                <a:headEnd len="med" w="med" type="none"/>
                <a:tailEnd len="med" w="med" type="stealth"/>
              </a:ln>
            </p:spPr>
          </p:cxnSp>
          <p:sp>
            <p:nvSpPr>
              <p:cNvPr id="344" name="Google Shape;344;p26"/>
              <p:cNvSpPr txBox="1"/>
              <p:nvPr/>
            </p:nvSpPr>
            <p:spPr>
              <a:xfrm>
                <a:off x="3487098" y="1181151"/>
                <a:ext cx="67874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Yes</a:t>
                </a:r>
                <a:endParaRPr/>
              </a:p>
            </p:txBody>
          </p:sp>
        </p:grpSp>
        <p:sp>
          <p:nvSpPr>
            <p:cNvPr id="345" name="Google Shape;345;p26"/>
            <p:cNvSpPr txBox="1"/>
            <p:nvPr/>
          </p:nvSpPr>
          <p:spPr>
            <a:xfrm>
              <a:off x="3869870" y="3886007"/>
              <a:ext cx="2364674" cy="969389"/>
            </a:xfrm>
            <a:prstGeom prst="rect">
              <a:avLst/>
            </a:prstGeom>
            <a:solidFill>
              <a:srgbClr val="865640">
                <a:alpha val="29803"/>
              </a:srgbClr>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Go to the party</a:t>
              </a:r>
              <a:endParaRPr/>
            </a:p>
          </p:txBody>
        </p:sp>
      </p:grpSp>
      <p:grpSp>
        <p:nvGrpSpPr>
          <p:cNvPr id="346" name="Google Shape;346;p26"/>
          <p:cNvGrpSpPr/>
          <p:nvPr/>
        </p:nvGrpSpPr>
        <p:grpSpPr>
          <a:xfrm>
            <a:off x="885825" y="4546600"/>
            <a:ext cx="2365375" cy="1584325"/>
            <a:chOff x="706581" y="4861057"/>
            <a:chExt cx="2364509" cy="1584037"/>
          </a:xfrm>
        </p:grpSpPr>
        <p:cxnSp>
          <p:nvCxnSpPr>
            <p:cNvPr id="347" name="Google Shape;347;p26"/>
            <p:cNvCxnSpPr/>
            <p:nvPr/>
          </p:nvCxnSpPr>
          <p:spPr>
            <a:xfrm flipH="1">
              <a:off x="1888836" y="4861057"/>
              <a:ext cx="163452" cy="614251"/>
            </a:xfrm>
            <a:prstGeom prst="straightConnector1">
              <a:avLst/>
            </a:prstGeom>
            <a:noFill/>
            <a:ln cap="flat" cmpd="sng" w="15875">
              <a:solidFill>
                <a:schemeClr val="accent1"/>
              </a:solidFill>
              <a:prstDash val="solid"/>
              <a:miter lim="800000"/>
              <a:headEnd len="med" w="med" type="none"/>
              <a:tailEnd len="med" w="med" type="stealth"/>
            </a:ln>
          </p:spPr>
        </p:cxnSp>
        <p:grpSp>
          <p:nvGrpSpPr>
            <p:cNvPr id="348" name="Google Shape;348;p26"/>
            <p:cNvGrpSpPr/>
            <p:nvPr/>
          </p:nvGrpSpPr>
          <p:grpSpPr>
            <a:xfrm>
              <a:off x="706581" y="4887524"/>
              <a:ext cx="2364509" cy="1557570"/>
              <a:chOff x="706581" y="4887524"/>
              <a:chExt cx="2364509" cy="1557570"/>
            </a:xfrm>
          </p:grpSpPr>
          <p:sp>
            <p:nvSpPr>
              <p:cNvPr id="349" name="Google Shape;349;p26"/>
              <p:cNvSpPr txBox="1"/>
              <p:nvPr/>
            </p:nvSpPr>
            <p:spPr>
              <a:xfrm>
                <a:off x="706581" y="5475308"/>
                <a:ext cx="2364509" cy="969786"/>
              </a:xfrm>
              <a:prstGeom prst="rect">
                <a:avLst/>
              </a:prstGeom>
              <a:solidFill>
                <a:srgbClr val="9BBB59">
                  <a:alpha val="29803"/>
                </a:srgbClr>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Read a book</a:t>
                </a:r>
                <a:endParaRPr/>
              </a:p>
            </p:txBody>
          </p:sp>
          <p:sp>
            <p:nvSpPr>
              <p:cNvPr id="350" name="Google Shape;350;p26"/>
              <p:cNvSpPr txBox="1"/>
              <p:nvPr/>
            </p:nvSpPr>
            <p:spPr>
              <a:xfrm>
                <a:off x="1337626" y="4887524"/>
                <a:ext cx="60580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No</a:t>
                </a:r>
                <a:endParaRPr/>
              </a:p>
            </p:txBody>
          </p:sp>
        </p:grpSp>
      </p:grpSp>
      <p:grpSp>
        <p:nvGrpSpPr>
          <p:cNvPr id="351" name="Google Shape;351;p26"/>
          <p:cNvGrpSpPr/>
          <p:nvPr/>
        </p:nvGrpSpPr>
        <p:grpSpPr>
          <a:xfrm>
            <a:off x="2232025" y="4318000"/>
            <a:ext cx="4379912" cy="1692275"/>
            <a:chOff x="2052611" y="4632203"/>
            <a:chExt cx="4380515" cy="1691780"/>
          </a:xfrm>
        </p:grpSpPr>
        <p:sp>
          <p:nvSpPr>
            <p:cNvPr id="352" name="Google Shape;352;p26"/>
            <p:cNvSpPr txBox="1"/>
            <p:nvPr/>
          </p:nvSpPr>
          <p:spPr>
            <a:xfrm>
              <a:off x="4069013" y="5354305"/>
              <a:ext cx="2364113" cy="969678"/>
            </a:xfrm>
            <a:prstGeom prst="rect">
              <a:avLst/>
            </a:prstGeom>
            <a:solidFill>
              <a:srgbClr val="865640">
                <a:alpha val="29803"/>
              </a:srgbClr>
            </a:solidFill>
            <a:ln cap="flat" cmpd="sng" w="12700">
              <a:solidFill>
                <a:schemeClr val="accent1"/>
              </a:solidFill>
              <a:prstDash val="solid"/>
              <a:miter lim="800000"/>
              <a:headEnd len="sm" w="sm" type="none"/>
              <a:tailEnd len="sm" w="sm" type="none"/>
            </a:ln>
            <a:effectLst>
              <a:outerShdw blurRad="63500" dir="2700000" dist="25400">
                <a:srgbClr val="000000">
                  <a:alpha val="5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Hang out with friends</a:t>
              </a:r>
              <a:endParaRPr/>
            </a:p>
          </p:txBody>
        </p:sp>
        <p:cxnSp>
          <p:nvCxnSpPr>
            <p:cNvPr id="353" name="Google Shape;353;p26"/>
            <p:cNvCxnSpPr/>
            <p:nvPr/>
          </p:nvCxnSpPr>
          <p:spPr>
            <a:xfrm>
              <a:off x="2052611" y="4860736"/>
              <a:ext cx="3197664" cy="493569"/>
            </a:xfrm>
            <a:prstGeom prst="straightConnector1">
              <a:avLst/>
            </a:prstGeom>
            <a:noFill/>
            <a:ln cap="flat" cmpd="sng" w="15875">
              <a:solidFill>
                <a:srgbClr val="77933C"/>
              </a:solidFill>
              <a:prstDash val="solid"/>
              <a:miter lim="800000"/>
              <a:headEnd len="med" w="med" type="none"/>
              <a:tailEnd len="med" w="med" type="stealth"/>
            </a:ln>
          </p:spPr>
        </p:cxnSp>
        <p:sp>
          <p:nvSpPr>
            <p:cNvPr id="354" name="Google Shape;354;p26"/>
            <p:cNvSpPr txBox="1"/>
            <p:nvPr/>
          </p:nvSpPr>
          <p:spPr>
            <a:xfrm>
              <a:off x="3191295" y="4632203"/>
              <a:ext cx="67874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Yes</a:t>
              </a:r>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pic>
        <p:nvPicPr>
          <p:cNvPr id="715" name="Google Shape;715;p9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pic>
        <p:nvPicPr>
          <p:cNvPr id="720" name="Google Shape;720;p9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pic>
        <p:nvPicPr>
          <p:cNvPr id="725" name="Google Shape;725;p10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pic>
        <p:nvPicPr>
          <p:cNvPr id="730" name="Google Shape;730;p10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pic>
        <p:nvPicPr>
          <p:cNvPr id="735" name="Google Shape;735;p10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pic>
        <p:nvPicPr>
          <p:cNvPr id="740" name="Google Shape;740;p10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pic>
        <p:nvPicPr>
          <p:cNvPr id="745" name="Google Shape;745;p10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pic>
        <p:nvPicPr>
          <p:cNvPr id="750" name="Google Shape;750;p10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pic>
        <p:nvPicPr>
          <p:cNvPr id="755" name="Google Shape;755;p10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pic>
        <p:nvPicPr>
          <p:cNvPr id="760" name="Google Shape;760;p10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27"/>
          <p:cNvSpPr txBox="1"/>
          <p:nvPr>
            <p:ph type="title"/>
          </p:nvPr>
        </p:nvSpPr>
        <p:spPr>
          <a:xfrm>
            <a:off x="822325" y="287337"/>
            <a:ext cx="7543800" cy="14493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4800"/>
              <a:buFont typeface="Calibri"/>
              <a:buNone/>
            </a:pPr>
            <a:r>
              <a:rPr b="0" i="0" lang="en-US" sz="4800" u="none">
                <a:solidFill>
                  <a:srgbClr val="404040"/>
                </a:solidFill>
                <a:latin typeface="Calibri"/>
                <a:ea typeface="Calibri"/>
                <a:cs typeface="Calibri"/>
                <a:sym typeface="Calibri"/>
              </a:rPr>
              <a:t>Why Trees?</a:t>
            </a:r>
            <a:endParaRPr/>
          </a:p>
        </p:txBody>
      </p:sp>
      <p:sp>
        <p:nvSpPr>
          <p:cNvPr id="360" name="Google Shape;360;p27"/>
          <p:cNvSpPr txBox="1"/>
          <p:nvPr>
            <p:ph idx="1" type="body"/>
          </p:nvPr>
        </p:nvSpPr>
        <p:spPr>
          <a:xfrm>
            <a:off x="822325" y="1846262"/>
            <a:ext cx="7543800" cy="4022725"/>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rPr b="0" i="0" lang="en-US" sz="2000" u="none">
                <a:solidFill>
                  <a:srgbClr val="404040"/>
                </a:solidFill>
                <a:latin typeface="Calibri"/>
                <a:ea typeface="Calibri"/>
                <a:cs typeface="Calibri"/>
                <a:sym typeface="Calibri"/>
              </a:rPr>
              <a:t>We split the predictor space as branches of a tree and therefore these methods are called decision tree methods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pic>
        <p:nvPicPr>
          <p:cNvPr id="765" name="Google Shape;765;p10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9" name="Shape 769"/>
        <p:cNvGrpSpPr/>
        <p:nvPr/>
      </p:nvGrpSpPr>
      <p:grpSpPr>
        <a:xfrm>
          <a:off x="0" y="0"/>
          <a:ext cx="0" cy="0"/>
          <a:chOff x="0" y="0"/>
          <a:chExt cx="0" cy="0"/>
        </a:xfrm>
      </p:grpSpPr>
      <p:pic>
        <p:nvPicPr>
          <p:cNvPr id="770" name="Google Shape;770;p109"/>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pic>
        <p:nvPicPr>
          <p:cNvPr id="775" name="Google Shape;775;p11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pic>
        <p:nvPicPr>
          <p:cNvPr id="780" name="Google Shape;780;p11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pic>
        <p:nvPicPr>
          <p:cNvPr id="785" name="Google Shape;785;p11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pic>
        <p:nvPicPr>
          <p:cNvPr id="790" name="Google Shape;790;p113"/>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pic>
        <p:nvPicPr>
          <p:cNvPr id="795" name="Google Shape;795;p11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pic>
        <p:nvPicPr>
          <p:cNvPr id="800" name="Google Shape;800;p11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pic>
        <p:nvPicPr>
          <p:cNvPr id="805" name="Google Shape;805;p116"/>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9" name="Shape 809"/>
        <p:cNvGrpSpPr/>
        <p:nvPr/>
      </p:nvGrpSpPr>
      <p:grpSpPr>
        <a:xfrm>
          <a:off x="0" y="0"/>
          <a:ext cx="0" cy="0"/>
          <a:chOff x="0" y="0"/>
          <a:chExt cx="0" cy="0"/>
        </a:xfrm>
      </p:grpSpPr>
      <p:pic>
        <p:nvPicPr>
          <p:cNvPr id="810" name="Google Shape;810;p117"/>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